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77" r:id="rId3"/>
    <p:sldId id="280" r:id="rId4"/>
    <p:sldId id="282" r:id="rId5"/>
    <p:sldId id="284" r:id="rId6"/>
    <p:sldId id="279" r:id="rId7"/>
    <p:sldId id="291" r:id="rId8"/>
    <p:sldId id="283" r:id="rId9"/>
    <p:sldId id="287" r:id="rId10"/>
    <p:sldId id="276" r:id="rId11"/>
    <p:sldId id="286" r:id="rId12"/>
    <p:sldId id="289" r:id="rId13"/>
    <p:sldId id="293" r:id="rId14"/>
    <p:sldId id="290" r:id="rId15"/>
    <p:sldId id="29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Gotschall" initials="T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1" autoAdjust="0"/>
    <p:restoredTop sz="92750"/>
  </p:normalViewPr>
  <p:slideViewPr>
    <p:cSldViewPr snapToGrid="0">
      <p:cViewPr varScale="1">
        <p:scale>
          <a:sx n="104" d="100"/>
          <a:sy n="104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utc.sdes.ucf.edu/math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hyperlink" Target="https://sciences.ucf.edu/cosas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ucf.campuslabs.com/engage/" TargetMode="External"/><Relationship Id="rId2" Type="http://schemas.openxmlformats.org/officeDocument/2006/relationships/hyperlink" Target="https://sciences.ucf.edu/chemistry/fsa/" TargetMode="External"/><Relationship Id="rId1" Type="http://schemas.openxmlformats.org/officeDocument/2006/relationships/hyperlink" Target="http://www.acsatucf.com/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utc.sdes.ucf.edu/math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hyperlink" Target="https://sciences.ucf.edu/cosas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csatucf.com/" TargetMode="External"/><Relationship Id="rId1" Type="http://schemas.openxmlformats.org/officeDocument/2006/relationships/image" Target="../media/image6.png"/><Relationship Id="rId6" Type="http://schemas.openxmlformats.org/officeDocument/2006/relationships/hyperlink" Target="https://ucf.campuslabs.com/engage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sciences.ucf.edu/chemistry/fs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61FA7-58CD-3E49-B177-8B67085CF57D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C2D0A2A-9769-C845-AEDC-072EE480AF86}">
      <dgm:prSet custT="1"/>
      <dgm:spPr/>
      <dgm:t>
        <a:bodyPr/>
        <a:lstStyle/>
        <a:p>
          <a:pPr>
            <a:buNone/>
          </a:pPr>
          <a:r>
            <a:rPr lang="en-US" sz="2000" dirty="0"/>
            <a:t>Starting August 2020</a:t>
          </a:r>
        </a:p>
      </dgm:t>
    </dgm:pt>
    <dgm:pt modelId="{5740DDF9-FB98-E04E-BCEE-29317B7C1CE6}" type="parTrans" cxnId="{DFDB919E-CB44-154E-B550-9D38D8D94BBB}">
      <dgm:prSet/>
      <dgm:spPr/>
      <dgm:t>
        <a:bodyPr/>
        <a:lstStyle/>
        <a:p>
          <a:endParaRPr lang="en-US"/>
        </a:p>
      </dgm:t>
    </dgm:pt>
    <dgm:pt modelId="{BBDAFC9E-7C91-264D-AD89-9BC58C99CE99}" type="sibTrans" cxnId="{DFDB919E-CB44-154E-B550-9D38D8D94BBB}">
      <dgm:prSet/>
      <dgm:spPr/>
      <dgm:t>
        <a:bodyPr/>
        <a:lstStyle/>
        <a:p>
          <a:endParaRPr lang="en-US"/>
        </a:p>
      </dgm:t>
    </dgm:pt>
    <dgm:pt modelId="{D0D2B2AC-C82B-F84C-8DB7-03F917083FE4}">
      <dgm:prSet custT="1"/>
      <dgm:spPr/>
      <dgm:t>
        <a:bodyPr/>
        <a:lstStyle/>
        <a:p>
          <a:r>
            <a:rPr lang="en-US" sz="1800" dirty="0"/>
            <a:t>Who? Dr. Rex, Matthew.Rex@ucf.edu</a:t>
          </a:r>
        </a:p>
      </dgm:t>
    </dgm:pt>
    <dgm:pt modelId="{3732C331-FE4B-7446-8845-FEADB430FA23}" type="parTrans" cxnId="{CD8EC15A-F5AF-B54B-9A5E-8F996F3F0E69}">
      <dgm:prSet/>
      <dgm:spPr/>
      <dgm:t>
        <a:bodyPr/>
        <a:lstStyle/>
        <a:p>
          <a:endParaRPr lang="en-US"/>
        </a:p>
      </dgm:t>
    </dgm:pt>
    <dgm:pt modelId="{FDD9B560-BC92-6748-9FB3-9E370F19B0CC}" type="sibTrans" cxnId="{CD8EC15A-F5AF-B54B-9A5E-8F996F3F0E69}">
      <dgm:prSet/>
      <dgm:spPr/>
      <dgm:t>
        <a:bodyPr/>
        <a:lstStyle/>
        <a:p>
          <a:endParaRPr lang="en-US"/>
        </a:p>
      </dgm:t>
    </dgm:pt>
    <dgm:pt modelId="{C7F30674-8D89-1E4C-9C93-5FA9107BCB4D}">
      <dgm:prSet custT="1"/>
      <dgm:spPr/>
      <dgm:t>
        <a:bodyPr/>
        <a:lstStyle/>
        <a:p>
          <a:r>
            <a:rPr lang="en-US" sz="1800" dirty="0"/>
            <a:t>Where? CHEM 208</a:t>
          </a:r>
        </a:p>
      </dgm:t>
    </dgm:pt>
    <dgm:pt modelId="{699C0306-B455-0F4D-8645-ABD8837D3F6C}" type="parTrans" cxnId="{DDE285B9-F8B7-9541-84F0-F5D3BBB0B99F}">
      <dgm:prSet/>
      <dgm:spPr/>
      <dgm:t>
        <a:bodyPr/>
        <a:lstStyle/>
        <a:p>
          <a:endParaRPr lang="en-US"/>
        </a:p>
      </dgm:t>
    </dgm:pt>
    <dgm:pt modelId="{5753DB40-0368-6649-8024-5D73E83C32AA}" type="sibTrans" cxnId="{DDE285B9-F8B7-9541-84F0-F5D3BBB0B99F}">
      <dgm:prSet/>
      <dgm:spPr/>
      <dgm:t>
        <a:bodyPr/>
        <a:lstStyle/>
        <a:p>
          <a:endParaRPr lang="en-US"/>
        </a:p>
      </dgm:t>
    </dgm:pt>
    <dgm:pt modelId="{C725026E-F1D8-FC43-8E38-0A2644CB848C}">
      <dgm:prSet custT="1"/>
      <dgm:spPr/>
      <dgm:t>
        <a:bodyPr/>
        <a:lstStyle/>
        <a:p>
          <a:r>
            <a:rPr lang="en-US" sz="1800" dirty="0"/>
            <a:t>When? Office hours will be posted on the advising page</a:t>
          </a:r>
        </a:p>
      </dgm:t>
    </dgm:pt>
    <dgm:pt modelId="{28156C17-7AD5-D645-ABB7-94F2A06E4F25}" type="parTrans" cxnId="{349A4429-060C-1842-B182-8CC0AE66D168}">
      <dgm:prSet/>
      <dgm:spPr/>
      <dgm:t>
        <a:bodyPr/>
        <a:lstStyle/>
        <a:p>
          <a:endParaRPr lang="en-US"/>
        </a:p>
      </dgm:t>
    </dgm:pt>
    <dgm:pt modelId="{78D060D0-1052-FA46-B2FD-4E3F269624F1}" type="sibTrans" cxnId="{349A4429-060C-1842-B182-8CC0AE66D168}">
      <dgm:prSet/>
      <dgm:spPr/>
      <dgm:t>
        <a:bodyPr/>
        <a:lstStyle/>
        <a:p>
          <a:endParaRPr lang="en-US"/>
        </a:p>
      </dgm:t>
    </dgm:pt>
    <dgm:pt modelId="{5B63C820-9019-AD46-B96F-1E7E36D86D74}" type="pres">
      <dgm:prSet presAssocID="{F1261FA7-58CD-3E49-B177-8B67085CF57D}" presName="linear" presStyleCnt="0">
        <dgm:presLayoutVars>
          <dgm:dir/>
          <dgm:resizeHandles val="exact"/>
        </dgm:presLayoutVars>
      </dgm:prSet>
      <dgm:spPr/>
    </dgm:pt>
    <dgm:pt modelId="{3A0AF0AD-0961-6F4E-A2F5-94882EC8F8DB}" type="pres">
      <dgm:prSet presAssocID="{0C2D0A2A-9769-C845-AEDC-072EE480AF86}" presName="comp" presStyleCnt="0"/>
      <dgm:spPr/>
    </dgm:pt>
    <dgm:pt modelId="{4E83277C-2383-4845-8DF7-80177D57694E}" type="pres">
      <dgm:prSet presAssocID="{0C2D0A2A-9769-C845-AEDC-072EE480AF86}" presName="box" presStyleLbl="node1" presStyleIdx="0" presStyleCnt="1"/>
      <dgm:spPr/>
    </dgm:pt>
    <dgm:pt modelId="{155ED3D8-900D-4748-99D3-7C1E1B521BB3}" type="pres">
      <dgm:prSet presAssocID="{0C2D0A2A-9769-C845-AEDC-072EE480AF86}" presName="img" presStyleLbl="fgImgPlace1" presStyleIdx="0" presStyleCnt="1" custScaleX="92512" custScaleY="113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1FF523-AB94-8A44-BFAB-0F7E699D49FB}" type="pres">
      <dgm:prSet presAssocID="{0C2D0A2A-9769-C845-AEDC-072EE480AF86}" presName="text" presStyleLbl="node1" presStyleIdx="0" presStyleCnt="1">
        <dgm:presLayoutVars>
          <dgm:bulletEnabled val="1"/>
        </dgm:presLayoutVars>
      </dgm:prSet>
      <dgm:spPr/>
    </dgm:pt>
  </dgm:ptLst>
  <dgm:cxnLst>
    <dgm:cxn modelId="{00341519-4C1B-7145-BD9E-E4493794C552}" type="presOf" srcId="{D0D2B2AC-C82B-F84C-8DB7-03F917083FE4}" destId="{4E83277C-2383-4845-8DF7-80177D57694E}" srcOrd="0" destOrd="1" presId="urn:microsoft.com/office/officeart/2005/8/layout/vList4"/>
    <dgm:cxn modelId="{BBDA4F1F-4452-2046-B810-6B486CF3CAF6}" type="presOf" srcId="{D0D2B2AC-C82B-F84C-8DB7-03F917083FE4}" destId="{E41FF523-AB94-8A44-BFAB-0F7E699D49FB}" srcOrd="1" destOrd="1" presId="urn:microsoft.com/office/officeart/2005/8/layout/vList4"/>
    <dgm:cxn modelId="{29717128-6D90-FA42-94F4-1F891E6D9EE5}" type="presOf" srcId="{C7F30674-8D89-1E4C-9C93-5FA9107BCB4D}" destId="{E41FF523-AB94-8A44-BFAB-0F7E699D49FB}" srcOrd="1" destOrd="2" presId="urn:microsoft.com/office/officeart/2005/8/layout/vList4"/>
    <dgm:cxn modelId="{349A4429-060C-1842-B182-8CC0AE66D168}" srcId="{0C2D0A2A-9769-C845-AEDC-072EE480AF86}" destId="{C725026E-F1D8-FC43-8E38-0A2644CB848C}" srcOrd="2" destOrd="0" parTransId="{28156C17-7AD5-D645-ABB7-94F2A06E4F25}" sibTransId="{78D060D0-1052-FA46-B2FD-4E3F269624F1}"/>
    <dgm:cxn modelId="{82138229-4B75-E346-B5A2-65675174E887}" type="presOf" srcId="{0C2D0A2A-9769-C845-AEDC-072EE480AF86}" destId="{4E83277C-2383-4845-8DF7-80177D57694E}" srcOrd="0" destOrd="0" presId="urn:microsoft.com/office/officeart/2005/8/layout/vList4"/>
    <dgm:cxn modelId="{BC1F056E-609B-7D4E-B13E-670CA7AC9045}" type="presOf" srcId="{C725026E-F1D8-FC43-8E38-0A2644CB848C}" destId="{E41FF523-AB94-8A44-BFAB-0F7E699D49FB}" srcOrd="1" destOrd="3" presId="urn:microsoft.com/office/officeart/2005/8/layout/vList4"/>
    <dgm:cxn modelId="{0A39A855-3246-884D-B396-85709E9F2105}" type="presOf" srcId="{C725026E-F1D8-FC43-8E38-0A2644CB848C}" destId="{4E83277C-2383-4845-8DF7-80177D57694E}" srcOrd="0" destOrd="3" presId="urn:microsoft.com/office/officeart/2005/8/layout/vList4"/>
    <dgm:cxn modelId="{CD8EC15A-F5AF-B54B-9A5E-8F996F3F0E69}" srcId="{0C2D0A2A-9769-C845-AEDC-072EE480AF86}" destId="{D0D2B2AC-C82B-F84C-8DB7-03F917083FE4}" srcOrd="0" destOrd="0" parTransId="{3732C331-FE4B-7446-8845-FEADB430FA23}" sibTransId="{FDD9B560-BC92-6748-9FB3-9E370F19B0CC}"/>
    <dgm:cxn modelId="{DFDB919E-CB44-154E-B550-9D38D8D94BBB}" srcId="{F1261FA7-58CD-3E49-B177-8B67085CF57D}" destId="{0C2D0A2A-9769-C845-AEDC-072EE480AF86}" srcOrd="0" destOrd="0" parTransId="{5740DDF9-FB98-E04E-BCEE-29317B7C1CE6}" sibTransId="{BBDAFC9E-7C91-264D-AD89-9BC58C99CE99}"/>
    <dgm:cxn modelId="{327B87AA-9DB2-1C45-A785-A063E51D1063}" type="presOf" srcId="{0C2D0A2A-9769-C845-AEDC-072EE480AF86}" destId="{E41FF523-AB94-8A44-BFAB-0F7E699D49FB}" srcOrd="1" destOrd="0" presId="urn:microsoft.com/office/officeart/2005/8/layout/vList4"/>
    <dgm:cxn modelId="{DDE285B9-F8B7-9541-84F0-F5D3BBB0B99F}" srcId="{0C2D0A2A-9769-C845-AEDC-072EE480AF86}" destId="{C7F30674-8D89-1E4C-9C93-5FA9107BCB4D}" srcOrd="1" destOrd="0" parTransId="{699C0306-B455-0F4D-8645-ABD8837D3F6C}" sibTransId="{5753DB40-0368-6649-8024-5D73E83C32AA}"/>
    <dgm:cxn modelId="{AC5E21C4-8139-2744-B93F-E5F82CEA29D0}" type="presOf" srcId="{C7F30674-8D89-1E4C-9C93-5FA9107BCB4D}" destId="{4E83277C-2383-4845-8DF7-80177D57694E}" srcOrd="0" destOrd="2" presId="urn:microsoft.com/office/officeart/2005/8/layout/vList4"/>
    <dgm:cxn modelId="{C5331ECE-54D3-1D40-9D90-98BE308424A2}" type="presOf" srcId="{F1261FA7-58CD-3E49-B177-8B67085CF57D}" destId="{5B63C820-9019-AD46-B96F-1E7E36D86D74}" srcOrd="0" destOrd="0" presId="urn:microsoft.com/office/officeart/2005/8/layout/vList4"/>
    <dgm:cxn modelId="{686844A9-E4FB-0947-93A9-9113C5852E8E}" type="presParOf" srcId="{5B63C820-9019-AD46-B96F-1E7E36D86D74}" destId="{3A0AF0AD-0961-6F4E-A2F5-94882EC8F8DB}" srcOrd="0" destOrd="0" presId="urn:microsoft.com/office/officeart/2005/8/layout/vList4"/>
    <dgm:cxn modelId="{2597AA8C-783B-7149-A775-DA8615775B2E}" type="presParOf" srcId="{3A0AF0AD-0961-6F4E-A2F5-94882EC8F8DB}" destId="{4E83277C-2383-4845-8DF7-80177D57694E}" srcOrd="0" destOrd="0" presId="urn:microsoft.com/office/officeart/2005/8/layout/vList4"/>
    <dgm:cxn modelId="{F71D2D7E-2AF5-D34D-A477-02CCB0A2C9C9}" type="presParOf" srcId="{3A0AF0AD-0961-6F4E-A2F5-94882EC8F8DB}" destId="{155ED3D8-900D-4748-99D3-7C1E1B521BB3}" srcOrd="1" destOrd="0" presId="urn:microsoft.com/office/officeart/2005/8/layout/vList4"/>
    <dgm:cxn modelId="{FB0ABD11-3B94-7B42-84A9-47CCAC1F23BE}" type="presParOf" srcId="{3A0AF0AD-0961-6F4E-A2F5-94882EC8F8DB}" destId="{E41FF523-AB94-8A44-BFAB-0F7E699D49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E6D7E9-8D79-5F4E-AB36-712FE766EDF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F8D238-C8D7-0D44-B869-B4DE93359405}">
      <dgm:prSet custT="1"/>
      <dgm:spPr/>
      <dgm:t>
        <a:bodyPr/>
        <a:lstStyle/>
        <a:p>
          <a:r>
            <a:rPr lang="en-US" sz="2400" dirty="0" err="1"/>
            <a:t>Orgo</a:t>
          </a:r>
          <a:r>
            <a:rPr lang="en-US" sz="2400" dirty="0"/>
            <a:t> I CHM 2210</a:t>
          </a:r>
        </a:p>
      </dgm:t>
    </dgm:pt>
    <dgm:pt modelId="{0828A4EC-0A92-244F-B195-1AB9D2A5E9E8}" type="parTrans" cxnId="{428055C9-0DE5-FE44-8EC6-866AB31A1F6E}">
      <dgm:prSet/>
      <dgm:spPr/>
      <dgm:t>
        <a:bodyPr/>
        <a:lstStyle/>
        <a:p>
          <a:endParaRPr lang="en-US"/>
        </a:p>
      </dgm:t>
    </dgm:pt>
    <dgm:pt modelId="{4C425A1A-B5FC-6046-BE3B-EFCBDC1CAAB9}" type="sibTrans" cxnId="{428055C9-0DE5-FE44-8EC6-866AB31A1F6E}">
      <dgm:prSet/>
      <dgm:spPr/>
      <dgm:t>
        <a:bodyPr/>
        <a:lstStyle/>
        <a:p>
          <a:endParaRPr lang="en-US"/>
        </a:p>
      </dgm:t>
    </dgm:pt>
    <dgm:pt modelId="{4B3ED209-890B-FE47-A8FA-3AC63BD0748D}">
      <dgm:prSet custT="1"/>
      <dgm:spPr/>
      <dgm:t>
        <a:bodyPr/>
        <a:lstStyle/>
        <a:p>
          <a:r>
            <a:rPr lang="en-US" sz="2400" dirty="0" err="1"/>
            <a:t>Orgo</a:t>
          </a:r>
          <a:r>
            <a:rPr lang="en-US" sz="2400" dirty="0"/>
            <a:t> II CHM 2211</a:t>
          </a:r>
        </a:p>
      </dgm:t>
    </dgm:pt>
    <dgm:pt modelId="{9F1F8C37-74C2-0A44-81FC-1F4803BB969B}" type="parTrans" cxnId="{FC192490-E8DB-CB40-8226-62E9433608C4}">
      <dgm:prSet/>
      <dgm:spPr/>
      <dgm:t>
        <a:bodyPr/>
        <a:lstStyle/>
        <a:p>
          <a:endParaRPr lang="en-US"/>
        </a:p>
      </dgm:t>
    </dgm:pt>
    <dgm:pt modelId="{91594EDE-3DB1-3944-8859-407B9680D6CA}" type="sibTrans" cxnId="{FC192490-E8DB-CB40-8226-62E9433608C4}">
      <dgm:prSet/>
      <dgm:spPr/>
      <dgm:t>
        <a:bodyPr/>
        <a:lstStyle/>
        <a:p>
          <a:endParaRPr lang="en-US"/>
        </a:p>
      </dgm:t>
    </dgm:pt>
    <dgm:pt modelId="{1421D84D-5984-D74E-B843-106252482040}">
      <dgm:prSet custT="1"/>
      <dgm:spPr/>
      <dgm:t>
        <a:bodyPr/>
        <a:lstStyle/>
        <a:p>
          <a:r>
            <a:rPr lang="en-US" sz="2400" dirty="0" err="1"/>
            <a:t>Orgo</a:t>
          </a:r>
          <a:r>
            <a:rPr lang="en-US" sz="2400" dirty="0"/>
            <a:t> Lab CHM 2211L</a:t>
          </a:r>
        </a:p>
      </dgm:t>
    </dgm:pt>
    <dgm:pt modelId="{184A5DA8-7807-9E4D-8473-5B09B1E95C8F}" type="parTrans" cxnId="{EFAFB769-1F3E-284D-8AEC-B39A2C063F8C}">
      <dgm:prSet/>
      <dgm:spPr/>
      <dgm:t>
        <a:bodyPr/>
        <a:lstStyle/>
        <a:p>
          <a:endParaRPr lang="en-US"/>
        </a:p>
      </dgm:t>
    </dgm:pt>
    <dgm:pt modelId="{19897F87-6278-E14D-BB8A-6D56E441354B}" type="sibTrans" cxnId="{EFAFB769-1F3E-284D-8AEC-B39A2C063F8C}">
      <dgm:prSet/>
      <dgm:spPr/>
      <dgm:t>
        <a:bodyPr/>
        <a:lstStyle/>
        <a:p>
          <a:endParaRPr lang="en-US"/>
        </a:p>
      </dgm:t>
    </dgm:pt>
    <dgm:pt modelId="{76BD0E69-4C5D-4747-92E0-EFF15740F282}">
      <dgm:prSet custT="1"/>
      <dgm:spPr/>
      <dgm:t>
        <a:bodyPr/>
        <a:lstStyle/>
        <a:p>
          <a:r>
            <a:rPr lang="en-US" sz="2400" dirty="0"/>
            <a:t>Analytical CHM 3120</a:t>
          </a:r>
        </a:p>
      </dgm:t>
    </dgm:pt>
    <dgm:pt modelId="{888C3BFC-2B1B-504D-B927-CA1FB7D10B43}" type="parTrans" cxnId="{8D77E2A1-6F1C-824C-B3D0-D010F7531631}">
      <dgm:prSet/>
      <dgm:spPr/>
      <dgm:t>
        <a:bodyPr/>
        <a:lstStyle/>
        <a:p>
          <a:endParaRPr lang="en-US"/>
        </a:p>
      </dgm:t>
    </dgm:pt>
    <dgm:pt modelId="{A02CB866-930E-E045-96E3-819415959F19}" type="sibTrans" cxnId="{8D77E2A1-6F1C-824C-B3D0-D010F7531631}">
      <dgm:prSet/>
      <dgm:spPr/>
      <dgm:t>
        <a:bodyPr/>
        <a:lstStyle/>
        <a:p>
          <a:endParaRPr lang="en-US"/>
        </a:p>
      </dgm:t>
    </dgm:pt>
    <dgm:pt modelId="{0744B98D-6155-AF4F-A6D4-8360F750D172}">
      <dgm:prSet custT="1"/>
      <dgm:spPr/>
      <dgm:t>
        <a:bodyPr/>
        <a:lstStyle/>
        <a:p>
          <a:r>
            <a:rPr lang="en-US" sz="2400" dirty="0"/>
            <a:t>Analytical Lab </a:t>
          </a:r>
        </a:p>
        <a:p>
          <a:r>
            <a:rPr lang="en-US" sz="2400" dirty="0"/>
            <a:t>CHM 3120L</a:t>
          </a:r>
        </a:p>
      </dgm:t>
    </dgm:pt>
    <dgm:pt modelId="{2C7C7F0F-6AD8-1F40-A520-9A91A71AD9E0}" type="parTrans" cxnId="{4804119E-F342-2A47-A12A-33BE04EED0A3}">
      <dgm:prSet/>
      <dgm:spPr/>
      <dgm:t>
        <a:bodyPr/>
        <a:lstStyle/>
        <a:p>
          <a:endParaRPr lang="en-US"/>
        </a:p>
      </dgm:t>
    </dgm:pt>
    <dgm:pt modelId="{FE64C41E-ED28-1A40-A5F6-123541D121C2}" type="sibTrans" cxnId="{4804119E-F342-2A47-A12A-33BE04EED0A3}">
      <dgm:prSet/>
      <dgm:spPr/>
      <dgm:t>
        <a:bodyPr/>
        <a:lstStyle/>
        <a:p>
          <a:endParaRPr lang="en-US"/>
        </a:p>
      </dgm:t>
    </dgm:pt>
    <dgm:pt modelId="{1C669C97-F76A-864A-85A0-3353C2ED42FA}" type="pres">
      <dgm:prSet presAssocID="{10E6D7E9-8D79-5F4E-AB36-712FE766EDF3}" presName="Name0" presStyleCnt="0">
        <dgm:presLayoutVars>
          <dgm:dir/>
          <dgm:resizeHandles val="exact"/>
        </dgm:presLayoutVars>
      </dgm:prSet>
      <dgm:spPr/>
    </dgm:pt>
    <dgm:pt modelId="{DEEB9AE5-17EB-3940-B1DC-E25691E373CE}" type="pres">
      <dgm:prSet presAssocID="{B7F8D238-C8D7-0D44-B869-B4DE93359405}" presName="node" presStyleLbl="node1" presStyleIdx="0" presStyleCnt="5">
        <dgm:presLayoutVars>
          <dgm:bulletEnabled val="1"/>
        </dgm:presLayoutVars>
      </dgm:prSet>
      <dgm:spPr/>
    </dgm:pt>
    <dgm:pt modelId="{C429397C-F306-1A4A-9F63-899C1A6A402D}" type="pres">
      <dgm:prSet presAssocID="{4C425A1A-B5FC-6046-BE3B-EFCBDC1CAAB9}" presName="sibTrans" presStyleLbl="sibTrans2D1" presStyleIdx="0" presStyleCnt="4"/>
      <dgm:spPr/>
    </dgm:pt>
    <dgm:pt modelId="{329C1AD4-9D9C-6549-95E0-976C3409D53F}" type="pres">
      <dgm:prSet presAssocID="{4C425A1A-B5FC-6046-BE3B-EFCBDC1CAAB9}" presName="connectorText" presStyleLbl="sibTrans2D1" presStyleIdx="0" presStyleCnt="4"/>
      <dgm:spPr/>
    </dgm:pt>
    <dgm:pt modelId="{6702413C-CD40-5243-8727-127EA6AA9094}" type="pres">
      <dgm:prSet presAssocID="{4B3ED209-890B-FE47-A8FA-3AC63BD0748D}" presName="node" presStyleLbl="node1" presStyleIdx="1" presStyleCnt="5">
        <dgm:presLayoutVars>
          <dgm:bulletEnabled val="1"/>
        </dgm:presLayoutVars>
      </dgm:prSet>
      <dgm:spPr/>
    </dgm:pt>
    <dgm:pt modelId="{122FAA83-45E4-B646-9C9E-C384525FAB52}" type="pres">
      <dgm:prSet presAssocID="{91594EDE-3DB1-3944-8859-407B9680D6CA}" presName="sibTrans" presStyleLbl="sibTrans2D1" presStyleIdx="1" presStyleCnt="4"/>
      <dgm:spPr/>
    </dgm:pt>
    <dgm:pt modelId="{134003D8-0F06-F049-9140-46D30BCE6017}" type="pres">
      <dgm:prSet presAssocID="{91594EDE-3DB1-3944-8859-407B9680D6CA}" presName="connectorText" presStyleLbl="sibTrans2D1" presStyleIdx="1" presStyleCnt="4"/>
      <dgm:spPr/>
    </dgm:pt>
    <dgm:pt modelId="{DE56E473-4FF9-8345-B940-4FF30499CCB1}" type="pres">
      <dgm:prSet presAssocID="{1421D84D-5984-D74E-B843-106252482040}" presName="node" presStyleLbl="node1" presStyleIdx="2" presStyleCnt="5">
        <dgm:presLayoutVars>
          <dgm:bulletEnabled val="1"/>
        </dgm:presLayoutVars>
      </dgm:prSet>
      <dgm:spPr/>
    </dgm:pt>
    <dgm:pt modelId="{5AD298EA-142E-9D43-A300-890BBDB7146B}" type="pres">
      <dgm:prSet presAssocID="{19897F87-6278-E14D-BB8A-6D56E441354B}" presName="sibTrans" presStyleLbl="sibTrans2D1" presStyleIdx="2" presStyleCnt="4"/>
      <dgm:spPr/>
    </dgm:pt>
    <dgm:pt modelId="{79845F2F-055A-2142-90E7-5A37E33FFB4C}" type="pres">
      <dgm:prSet presAssocID="{19897F87-6278-E14D-BB8A-6D56E441354B}" presName="connectorText" presStyleLbl="sibTrans2D1" presStyleIdx="2" presStyleCnt="4"/>
      <dgm:spPr/>
    </dgm:pt>
    <dgm:pt modelId="{A58A15E2-ECCC-584B-A22C-559C49510D53}" type="pres">
      <dgm:prSet presAssocID="{76BD0E69-4C5D-4747-92E0-EFF15740F282}" presName="node" presStyleLbl="node1" presStyleIdx="3" presStyleCnt="5" custScaleX="128361">
        <dgm:presLayoutVars>
          <dgm:bulletEnabled val="1"/>
        </dgm:presLayoutVars>
      </dgm:prSet>
      <dgm:spPr/>
    </dgm:pt>
    <dgm:pt modelId="{A34A0A57-3786-3444-A7EE-E8BF2901B239}" type="pres">
      <dgm:prSet presAssocID="{A02CB866-930E-E045-96E3-819415959F19}" presName="sibTrans" presStyleLbl="sibTrans2D1" presStyleIdx="3" presStyleCnt="4"/>
      <dgm:spPr/>
    </dgm:pt>
    <dgm:pt modelId="{95FCD750-F624-6D49-978F-8D796E5EF6D1}" type="pres">
      <dgm:prSet presAssocID="{A02CB866-930E-E045-96E3-819415959F19}" presName="connectorText" presStyleLbl="sibTrans2D1" presStyleIdx="3" presStyleCnt="4"/>
      <dgm:spPr/>
    </dgm:pt>
    <dgm:pt modelId="{450E5B39-0D43-5941-A058-402F5BA3DFCC}" type="pres">
      <dgm:prSet presAssocID="{0744B98D-6155-AF4F-A6D4-8360F750D172}" presName="node" presStyleLbl="node1" presStyleIdx="4" presStyleCnt="5" custScaleX="116187">
        <dgm:presLayoutVars>
          <dgm:bulletEnabled val="1"/>
        </dgm:presLayoutVars>
      </dgm:prSet>
      <dgm:spPr/>
    </dgm:pt>
  </dgm:ptLst>
  <dgm:cxnLst>
    <dgm:cxn modelId="{1CBBD62F-3988-C945-A435-F7AB56FCED99}" type="presOf" srcId="{91594EDE-3DB1-3944-8859-407B9680D6CA}" destId="{134003D8-0F06-F049-9140-46D30BCE6017}" srcOrd="1" destOrd="0" presId="urn:microsoft.com/office/officeart/2005/8/layout/process1"/>
    <dgm:cxn modelId="{CEEE5B61-30FA-F84B-BD29-87585CF3A35A}" type="presOf" srcId="{4C425A1A-B5FC-6046-BE3B-EFCBDC1CAAB9}" destId="{C429397C-F306-1A4A-9F63-899C1A6A402D}" srcOrd="0" destOrd="0" presId="urn:microsoft.com/office/officeart/2005/8/layout/process1"/>
    <dgm:cxn modelId="{EFAFB769-1F3E-284D-8AEC-B39A2C063F8C}" srcId="{10E6D7E9-8D79-5F4E-AB36-712FE766EDF3}" destId="{1421D84D-5984-D74E-B843-106252482040}" srcOrd="2" destOrd="0" parTransId="{184A5DA8-7807-9E4D-8473-5B09B1E95C8F}" sibTransId="{19897F87-6278-E14D-BB8A-6D56E441354B}"/>
    <dgm:cxn modelId="{4B4D0A50-69A9-824E-AD3A-49947539BB7F}" type="presOf" srcId="{A02CB866-930E-E045-96E3-819415959F19}" destId="{A34A0A57-3786-3444-A7EE-E8BF2901B239}" srcOrd="0" destOrd="0" presId="urn:microsoft.com/office/officeart/2005/8/layout/process1"/>
    <dgm:cxn modelId="{46FB0572-0298-254E-857D-CE696C29A870}" type="presOf" srcId="{B7F8D238-C8D7-0D44-B869-B4DE93359405}" destId="{DEEB9AE5-17EB-3940-B1DC-E25691E373CE}" srcOrd="0" destOrd="0" presId="urn:microsoft.com/office/officeart/2005/8/layout/process1"/>
    <dgm:cxn modelId="{3954BE53-0751-0149-9992-DF1F3A737A3C}" type="presOf" srcId="{A02CB866-930E-E045-96E3-819415959F19}" destId="{95FCD750-F624-6D49-978F-8D796E5EF6D1}" srcOrd="1" destOrd="0" presId="urn:microsoft.com/office/officeart/2005/8/layout/process1"/>
    <dgm:cxn modelId="{C3D41E81-C1BB-C547-884D-00B37DB00B2F}" type="presOf" srcId="{10E6D7E9-8D79-5F4E-AB36-712FE766EDF3}" destId="{1C669C97-F76A-864A-85A0-3353C2ED42FA}" srcOrd="0" destOrd="0" presId="urn:microsoft.com/office/officeart/2005/8/layout/process1"/>
    <dgm:cxn modelId="{C5682B8F-BF7F-974E-8345-C585E88ADF03}" type="presOf" srcId="{1421D84D-5984-D74E-B843-106252482040}" destId="{DE56E473-4FF9-8345-B940-4FF30499CCB1}" srcOrd="0" destOrd="0" presId="urn:microsoft.com/office/officeart/2005/8/layout/process1"/>
    <dgm:cxn modelId="{FC192490-E8DB-CB40-8226-62E9433608C4}" srcId="{10E6D7E9-8D79-5F4E-AB36-712FE766EDF3}" destId="{4B3ED209-890B-FE47-A8FA-3AC63BD0748D}" srcOrd="1" destOrd="0" parTransId="{9F1F8C37-74C2-0A44-81FC-1F4803BB969B}" sibTransId="{91594EDE-3DB1-3944-8859-407B9680D6CA}"/>
    <dgm:cxn modelId="{9FDD0C97-B12F-EB4E-A797-F76D57ED8DB9}" type="presOf" srcId="{4B3ED209-890B-FE47-A8FA-3AC63BD0748D}" destId="{6702413C-CD40-5243-8727-127EA6AA9094}" srcOrd="0" destOrd="0" presId="urn:microsoft.com/office/officeart/2005/8/layout/process1"/>
    <dgm:cxn modelId="{4804119E-F342-2A47-A12A-33BE04EED0A3}" srcId="{10E6D7E9-8D79-5F4E-AB36-712FE766EDF3}" destId="{0744B98D-6155-AF4F-A6D4-8360F750D172}" srcOrd="4" destOrd="0" parTransId="{2C7C7F0F-6AD8-1F40-A520-9A91A71AD9E0}" sibTransId="{FE64C41E-ED28-1A40-A5F6-123541D121C2}"/>
    <dgm:cxn modelId="{3690D79E-B819-FD44-91D1-D14DC68C2509}" type="presOf" srcId="{0744B98D-6155-AF4F-A6D4-8360F750D172}" destId="{450E5B39-0D43-5941-A058-402F5BA3DFCC}" srcOrd="0" destOrd="0" presId="urn:microsoft.com/office/officeart/2005/8/layout/process1"/>
    <dgm:cxn modelId="{8D77E2A1-6F1C-824C-B3D0-D010F7531631}" srcId="{10E6D7E9-8D79-5F4E-AB36-712FE766EDF3}" destId="{76BD0E69-4C5D-4747-92E0-EFF15740F282}" srcOrd="3" destOrd="0" parTransId="{888C3BFC-2B1B-504D-B927-CA1FB7D10B43}" sibTransId="{A02CB866-930E-E045-96E3-819415959F19}"/>
    <dgm:cxn modelId="{E94BF3B1-6B44-794D-9238-7D0FEE6AF33E}" type="presOf" srcId="{4C425A1A-B5FC-6046-BE3B-EFCBDC1CAAB9}" destId="{329C1AD4-9D9C-6549-95E0-976C3409D53F}" srcOrd="1" destOrd="0" presId="urn:microsoft.com/office/officeart/2005/8/layout/process1"/>
    <dgm:cxn modelId="{C320E5BB-2041-F246-8733-A3E5B240C7C3}" type="presOf" srcId="{19897F87-6278-E14D-BB8A-6D56E441354B}" destId="{5AD298EA-142E-9D43-A300-890BBDB7146B}" srcOrd="0" destOrd="0" presId="urn:microsoft.com/office/officeart/2005/8/layout/process1"/>
    <dgm:cxn modelId="{428055C9-0DE5-FE44-8EC6-866AB31A1F6E}" srcId="{10E6D7E9-8D79-5F4E-AB36-712FE766EDF3}" destId="{B7F8D238-C8D7-0D44-B869-B4DE93359405}" srcOrd="0" destOrd="0" parTransId="{0828A4EC-0A92-244F-B195-1AB9D2A5E9E8}" sibTransId="{4C425A1A-B5FC-6046-BE3B-EFCBDC1CAAB9}"/>
    <dgm:cxn modelId="{087124DB-BDBB-0F4D-9564-71534C95FA5E}" type="presOf" srcId="{91594EDE-3DB1-3944-8859-407B9680D6CA}" destId="{122FAA83-45E4-B646-9C9E-C384525FAB52}" srcOrd="0" destOrd="0" presId="urn:microsoft.com/office/officeart/2005/8/layout/process1"/>
    <dgm:cxn modelId="{B704F8DE-5F80-DB4A-925F-B2273CB3B41F}" type="presOf" srcId="{76BD0E69-4C5D-4747-92E0-EFF15740F282}" destId="{A58A15E2-ECCC-584B-A22C-559C49510D53}" srcOrd="0" destOrd="0" presId="urn:microsoft.com/office/officeart/2005/8/layout/process1"/>
    <dgm:cxn modelId="{D0B940EB-37A3-AB48-B84B-6745C90C2B79}" type="presOf" srcId="{19897F87-6278-E14D-BB8A-6D56E441354B}" destId="{79845F2F-055A-2142-90E7-5A37E33FFB4C}" srcOrd="1" destOrd="0" presId="urn:microsoft.com/office/officeart/2005/8/layout/process1"/>
    <dgm:cxn modelId="{C3BE0D7B-A0C7-0847-BD07-2E07CED71D7D}" type="presParOf" srcId="{1C669C97-F76A-864A-85A0-3353C2ED42FA}" destId="{DEEB9AE5-17EB-3940-B1DC-E25691E373CE}" srcOrd="0" destOrd="0" presId="urn:microsoft.com/office/officeart/2005/8/layout/process1"/>
    <dgm:cxn modelId="{DB262D0A-CFC8-B543-967F-7E3664CE69C5}" type="presParOf" srcId="{1C669C97-F76A-864A-85A0-3353C2ED42FA}" destId="{C429397C-F306-1A4A-9F63-899C1A6A402D}" srcOrd="1" destOrd="0" presId="urn:microsoft.com/office/officeart/2005/8/layout/process1"/>
    <dgm:cxn modelId="{17CE5192-3782-1449-8F55-4AFC57D17890}" type="presParOf" srcId="{C429397C-F306-1A4A-9F63-899C1A6A402D}" destId="{329C1AD4-9D9C-6549-95E0-976C3409D53F}" srcOrd="0" destOrd="0" presId="urn:microsoft.com/office/officeart/2005/8/layout/process1"/>
    <dgm:cxn modelId="{774EFC59-262B-424D-BE98-32984717F654}" type="presParOf" srcId="{1C669C97-F76A-864A-85A0-3353C2ED42FA}" destId="{6702413C-CD40-5243-8727-127EA6AA9094}" srcOrd="2" destOrd="0" presId="urn:microsoft.com/office/officeart/2005/8/layout/process1"/>
    <dgm:cxn modelId="{3460409E-B98C-804D-93F9-86DED896AE11}" type="presParOf" srcId="{1C669C97-F76A-864A-85A0-3353C2ED42FA}" destId="{122FAA83-45E4-B646-9C9E-C384525FAB52}" srcOrd="3" destOrd="0" presId="urn:microsoft.com/office/officeart/2005/8/layout/process1"/>
    <dgm:cxn modelId="{A673C8B4-2F02-7143-AFA1-E8D7BEBB989B}" type="presParOf" srcId="{122FAA83-45E4-B646-9C9E-C384525FAB52}" destId="{134003D8-0F06-F049-9140-46D30BCE6017}" srcOrd="0" destOrd="0" presId="urn:microsoft.com/office/officeart/2005/8/layout/process1"/>
    <dgm:cxn modelId="{7EC60E10-0D9D-234F-A661-1312F53E02D1}" type="presParOf" srcId="{1C669C97-F76A-864A-85A0-3353C2ED42FA}" destId="{DE56E473-4FF9-8345-B940-4FF30499CCB1}" srcOrd="4" destOrd="0" presId="urn:microsoft.com/office/officeart/2005/8/layout/process1"/>
    <dgm:cxn modelId="{655F6572-BA36-9F4D-A9EA-DCD78FF8DD98}" type="presParOf" srcId="{1C669C97-F76A-864A-85A0-3353C2ED42FA}" destId="{5AD298EA-142E-9D43-A300-890BBDB7146B}" srcOrd="5" destOrd="0" presId="urn:microsoft.com/office/officeart/2005/8/layout/process1"/>
    <dgm:cxn modelId="{834A03B1-BD30-A14B-8BE7-863B6362BF02}" type="presParOf" srcId="{5AD298EA-142E-9D43-A300-890BBDB7146B}" destId="{79845F2F-055A-2142-90E7-5A37E33FFB4C}" srcOrd="0" destOrd="0" presId="urn:microsoft.com/office/officeart/2005/8/layout/process1"/>
    <dgm:cxn modelId="{C26A979F-B1B8-8448-BB96-5886577E980F}" type="presParOf" srcId="{1C669C97-F76A-864A-85A0-3353C2ED42FA}" destId="{A58A15E2-ECCC-584B-A22C-559C49510D53}" srcOrd="6" destOrd="0" presId="urn:microsoft.com/office/officeart/2005/8/layout/process1"/>
    <dgm:cxn modelId="{43A8B864-29C0-9249-9E24-6D63D18C2B1D}" type="presParOf" srcId="{1C669C97-F76A-864A-85A0-3353C2ED42FA}" destId="{A34A0A57-3786-3444-A7EE-E8BF2901B239}" srcOrd="7" destOrd="0" presId="urn:microsoft.com/office/officeart/2005/8/layout/process1"/>
    <dgm:cxn modelId="{BCD5E5DC-4CA0-D746-8E86-348C6BC60525}" type="presParOf" srcId="{A34A0A57-3786-3444-A7EE-E8BF2901B239}" destId="{95FCD750-F624-6D49-978F-8D796E5EF6D1}" srcOrd="0" destOrd="0" presId="urn:microsoft.com/office/officeart/2005/8/layout/process1"/>
    <dgm:cxn modelId="{E2527F68-BFC2-4C44-B11C-68C8283E2A19}" type="presParOf" srcId="{1C669C97-F76A-864A-85A0-3353C2ED42FA}" destId="{450E5B39-0D43-5941-A058-402F5BA3DFC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6FB7FB-361F-2345-8912-3104B3BFB4E7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A32EB1B-2B36-D540-BD09-0DD1C62BA4AB}">
      <dgm:prSet/>
      <dgm:spPr/>
      <dgm:t>
        <a:bodyPr/>
        <a:lstStyle/>
        <a:p>
          <a:r>
            <a:rPr lang="en-US"/>
            <a:t>Transferring in math courses</a:t>
          </a:r>
        </a:p>
      </dgm:t>
    </dgm:pt>
    <dgm:pt modelId="{41DBE78A-C1AF-D84D-B757-9CC01FB0526E}" type="parTrans" cxnId="{09FA3AE7-5400-BF44-ADA5-FDC2204BA258}">
      <dgm:prSet/>
      <dgm:spPr/>
      <dgm:t>
        <a:bodyPr/>
        <a:lstStyle/>
        <a:p>
          <a:endParaRPr lang="en-US"/>
        </a:p>
      </dgm:t>
    </dgm:pt>
    <dgm:pt modelId="{EA2ED949-9DFC-CB47-8104-73166FDECDB7}" type="sibTrans" cxnId="{09FA3AE7-5400-BF44-ADA5-FDC2204BA258}">
      <dgm:prSet/>
      <dgm:spPr/>
      <dgm:t>
        <a:bodyPr/>
        <a:lstStyle/>
        <a:p>
          <a:endParaRPr lang="en-US"/>
        </a:p>
      </dgm:t>
    </dgm:pt>
    <dgm:pt modelId="{5CBCEED3-0A2E-9E4D-8E3D-8A37D70F6900}">
      <dgm:prSet/>
      <dgm:spPr/>
      <dgm:t>
        <a:bodyPr/>
        <a:lstStyle/>
        <a:p>
          <a:r>
            <a:rPr lang="en-US" sz="2200" dirty="0"/>
            <a:t>Take the next class in the sequence</a:t>
          </a:r>
        </a:p>
      </dgm:t>
    </dgm:pt>
    <dgm:pt modelId="{16FECBC0-1351-0F49-BE47-555E49CEB717}" type="parTrans" cxnId="{A3D93A97-9D83-2448-BC6F-8543AB9EB660}">
      <dgm:prSet/>
      <dgm:spPr/>
      <dgm:t>
        <a:bodyPr/>
        <a:lstStyle/>
        <a:p>
          <a:endParaRPr lang="en-US"/>
        </a:p>
      </dgm:t>
    </dgm:pt>
    <dgm:pt modelId="{0DD4E0CD-429E-124D-9B3E-BA3848EEE1A7}" type="sibTrans" cxnId="{A3D93A97-9D83-2448-BC6F-8543AB9EB660}">
      <dgm:prSet/>
      <dgm:spPr/>
      <dgm:t>
        <a:bodyPr/>
        <a:lstStyle/>
        <a:p>
          <a:endParaRPr lang="en-US"/>
        </a:p>
      </dgm:t>
    </dgm:pt>
    <dgm:pt modelId="{52C42F52-6C3B-5946-9D32-FFC71BC07D41}">
      <dgm:prSet/>
      <dgm:spPr/>
      <dgm:t>
        <a:bodyPr/>
        <a:lstStyle/>
        <a:p>
          <a:r>
            <a:rPr lang="en-US" dirty="0"/>
            <a:t>Not transferring in math courses</a:t>
          </a:r>
        </a:p>
      </dgm:t>
    </dgm:pt>
    <dgm:pt modelId="{89F897C0-75EC-4A4B-80F3-15D4D747032B}" type="parTrans" cxnId="{1D438B53-6B02-8046-B254-8AE4430ADF29}">
      <dgm:prSet/>
      <dgm:spPr/>
      <dgm:t>
        <a:bodyPr/>
        <a:lstStyle/>
        <a:p>
          <a:endParaRPr lang="en-US"/>
        </a:p>
      </dgm:t>
    </dgm:pt>
    <dgm:pt modelId="{9E33F7BA-DC8B-4D4E-A085-8E5AE317E983}" type="sibTrans" cxnId="{1D438B53-6B02-8046-B254-8AE4430ADF29}">
      <dgm:prSet/>
      <dgm:spPr/>
      <dgm:t>
        <a:bodyPr/>
        <a:lstStyle/>
        <a:p>
          <a:endParaRPr lang="en-US"/>
        </a:p>
      </dgm:t>
    </dgm:pt>
    <dgm:pt modelId="{50A4DF2E-302A-B44F-ADB1-35896BA5A767}">
      <dgm:prSet/>
      <dgm:spPr/>
      <dgm:t>
        <a:bodyPr/>
        <a:lstStyle/>
        <a:p>
          <a:r>
            <a:rPr lang="en-US"/>
            <a:t>Take the math placement test</a:t>
          </a:r>
        </a:p>
      </dgm:t>
    </dgm:pt>
    <dgm:pt modelId="{42FD7DEC-4C4E-0C47-9E61-459F0F7E4A26}" type="parTrans" cxnId="{2EA67551-7246-F949-8C6F-B2DB5958DF50}">
      <dgm:prSet/>
      <dgm:spPr/>
      <dgm:t>
        <a:bodyPr/>
        <a:lstStyle/>
        <a:p>
          <a:endParaRPr lang="en-US"/>
        </a:p>
      </dgm:t>
    </dgm:pt>
    <dgm:pt modelId="{915911B1-EE79-0B4F-AA58-05F5206D6B32}" type="sibTrans" cxnId="{2EA67551-7246-F949-8C6F-B2DB5958DF50}">
      <dgm:prSet/>
      <dgm:spPr/>
      <dgm:t>
        <a:bodyPr/>
        <a:lstStyle/>
        <a:p>
          <a:endParaRPr lang="en-US"/>
        </a:p>
      </dgm:t>
    </dgm:pt>
    <dgm:pt modelId="{08E07DD0-5AC7-CF40-AA24-FBA71F01E09C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https://utc.sdes.ucf.edu/math/</a:t>
          </a:r>
          <a:endParaRPr lang="en-US"/>
        </a:p>
      </dgm:t>
    </dgm:pt>
    <dgm:pt modelId="{BDC20F54-621A-DB40-90D0-19E768661F81}" type="parTrans" cxnId="{17ADA6AE-1F21-2F44-812E-FFE4C9002BD7}">
      <dgm:prSet/>
      <dgm:spPr/>
      <dgm:t>
        <a:bodyPr/>
        <a:lstStyle/>
        <a:p>
          <a:endParaRPr lang="en-US"/>
        </a:p>
      </dgm:t>
    </dgm:pt>
    <dgm:pt modelId="{05F47357-EA5D-AC47-A5B5-1606BB48B98D}" type="sibTrans" cxnId="{17ADA6AE-1F21-2F44-812E-FFE4C9002BD7}">
      <dgm:prSet/>
      <dgm:spPr/>
      <dgm:t>
        <a:bodyPr/>
        <a:lstStyle/>
        <a:p>
          <a:endParaRPr lang="en-US"/>
        </a:p>
      </dgm:t>
    </dgm:pt>
    <dgm:pt modelId="{5D2BB3B5-A5F9-EC41-B0BE-2D8EB9672B52}">
      <dgm:prSet custT="1"/>
      <dgm:spPr/>
      <dgm:t>
        <a:bodyPr/>
        <a:lstStyle/>
        <a:p>
          <a:endParaRPr lang="en-US" sz="1200" dirty="0"/>
        </a:p>
      </dgm:t>
    </dgm:pt>
    <dgm:pt modelId="{3E70CAC5-19D3-5C40-B911-9EB45966EE02}" type="parTrans" cxnId="{0BAB9B02-F70C-7E43-86D6-072A459AD2B7}">
      <dgm:prSet/>
      <dgm:spPr/>
      <dgm:t>
        <a:bodyPr/>
        <a:lstStyle/>
        <a:p>
          <a:endParaRPr lang="en-US"/>
        </a:p>
      </dgm:t>
    </dgm:pt>
    <dgm:pt modelId="{06F89141-56A9-C845-B8DF-4008E0CCD78E}" type="sibTrans" cxnId="{0BAB9B02-F70C-7E43-86D6-072A459AD2B7}">
      <dgm:prSet/>
      <dgm:spPr/>
      <dgm:t>
        <a:bodyPr/>
        <a:lstStyle/>
        <a:p>
          <a:endParaRPr lang="en-US"/>
        </a:p>
      </dgm:t>
    </dgm:pt>
    <dgm:pt modelId="{84AF4A87-26ED-4742-AC5D-97EC3F465ACC}" type="pres">
      <dgm:prSet presAssocID="{D96FB7FB-361F-2345-8912-3104B3BFB4E7}" presName="Name0" presStyleCnt="0">
        <dgm:presLayoutVars>
          <dgm:dir/>
          <dgm:animLvl val="lvl"/>
          <dgm:resizeHandles/>
        </dgm:presLayoutVars>
      </dgm:prSet>
      <dgm:spPr/>
    </dgm:pt>
    <dgm:pt modelId="{D8FF0C21-1D39-B04C-BE3A-7C00A077B217}" type="pres">
      <dgm:prSet presAssocID="{8A32EB1B-2B36-D540-BD09-0DD1C62BA4AB}" presName="linNode" presStyleCnt="0"/>
      <dgm:spPr/>
    </dgm:pt>
    <dgm:pt modelId="{BB792615-1573-CE4B-A549-DE0EFD1BB40B}" type="pres">
      <dgm:prSet presAssocID="{8A32EB1B-2B36-D540-BD09-0DD1C62BA4AB}" presName="parentShp" presStyleLbl="node1" presStyleIdx="0" presStyleCnt="2">
        <dgm:presLayoutVars>
          <dgm:bulletEnabled val="1"/>
        </dgm:presLayoutVars>
      </dgm:prSet>
      <dgm:spPr/>
    </dgm:pt>
    <dgm:pt modelId="{5920EDF8-C6A1-F949-B472-796A9F6FDBF9}" type="pres">
      <dgm:prSet presAssocID="{8A32EB1B-2B36-D540-BD09-0DD1C62BA4AB}" presName="childShp" presStyleLbl="bgAccFollowNode1" presStyleIdx="0" presStyleCnt="2">
        <dgm:presLayoutVars>
          <dgm:bulletEnabled val="1"/>
        </dgm:presLayoutVars>
      </dgm:prSet>
      <dgm:spPr/>
    </dgm:pt>
    <dgm:pt modelId="{3C057C30-DED9-5748-9BA8-EFDD9550E7C6}" type="pres">
      <dgm:prSet presAssocID="{EA2ED949-9DFC-CB47-8104-73166FDECDB7}" presName="spacing" presStyleCnt="0"/>
      <dgm:spPr/>
    </dgm:pt>
    <dgm:pt modelId="{554AB7C0-C886-0345-9C48-EB8727CBF1CB}" type="pres">
      <dgm:prSet presAssocID="{52C42F52-6C3B-5946-9D32-FFC71BC07D41}" presName="linNode" presStyleCnt="0"/>
      <dgm:spPr/>
    </dgm:pt>
    <dgm:pt modelId="{F8D08500-9A65-4C4D-807C-6105AFF2A59A}" type="pres">
      <dgm:prSet presAssocID="{52C42F52-6C3B-5946-9D32-FFC71BC07D41}" presName="parentShp" presStyleLbl="node1" presStyleIdx="1" presStyleCnt="2">
        <dgm:presLayoutVars>
          <dgm:bulletEnabled val="1"/>
        </dgm:presLayoutVars>
      </dgm:prSet>
      <dgm:spPr/>
    </dgm:pt>
    <dgm:pt modelId="{9C8971F0-592B-584A-8ED0-6ED3AE27D1C3}" type="pres">
      <dgm:prSet presAssocID="{52C42F52-6C3B-5946-9D32-FFC71BC07D4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BAB9B02-F70C-7E43-86D6-072A459AD2B7}" srcId="{8A32EB1B-2B36-D540-BD09-0DD1C62BA4AB}" destId="{5D2BB3B5-A5F9-EC41-B0BE-2D8EB9672B52}" srcOrd="0" destOrd="0" parTransId="{3E70CAC5-19D3-5C40-B911-9EB45966EE02}" sibTransId="{06F89141-56A9-C845-B8DF-4008E0CCD78E}"/>
    <dgm:cxn modelId="{74D1294C-9D17-0F4F-99D7-B5E5935F65CD}" type="presOf" srcId="{5CBCEED3-0A2E-9E4D-8E3D-8A37D70F6900}" destId="{5920EDF8-C6A1-F949-B472-796A9F6FDBF9}" srcOrd="0" destOrd="1" presId="urn:microsoft.com/office/officeart/2005/8/layout/vList6"/>
    <dgm:cxn modelId="{6214416C-8BEA-654B-BD3C-7674F797945F}" type="presOf" srcId="{08E07DD0-5AC7-CF40-AA24-FBA71F01E09C}" destId="{9C8971F0-592B-584A-8ED0-6ED3AE27D1C3}" srcOrd="0" destOrd="1" presId="urn:microsoft.com/office/officeart/2005/8/layout/vList6"/>
    <dgm:cxn modelId="{2EA67551-7246-F949-8C6F-B2DB5958DF50}" srcId="{52C42F52-6C3B-5946-9D32-FFC71BC07D41}" destId="{50A4DF2E-302A-B44F-ADB1-35896BA5A767}" srcOrd="0" destOrd="0" parTransId="{42FD7DEC-4C4E-0C47-9E61-459F0F7E4A26}" sibTransId="{915911B1-EE79-0B4F-AA58-05F5206D6B32}"/>
    <dgm:cxn modelId="{1D438B53-6B02-8046-B254-8AE4430ADF29}" srcId="{D96FB7FB-361F-2345-8912-3104B3BFB4E7}" destId="{52C42F52-6C3B-5946-9D32-FFC71BC07D41}" srcOrd="1" destOrd="0" parTransId="{89F897C0-75EC-4A4B-80F3-15D4D747032B}" sibTransId="{9E33F7BA-DC8B-4D4E-A085-8E5AE317E983}"/>
    <dgm:cxn modelId="{A3D93A97-9D83-2448-BC6F-8543AB9EB660}" srcId="{8A32EB1B-2B36-D540-BD09-0DD1C62BA4AB}" destId="{5CBCEED3-0A2E-9E4D-8E3D-8A37D70F6900}" srcOrd="1" destOrd="0" parTransId="{16FECBC0-1351-0F49-BE47-555E49CEB717}" sibTransId="{0DD4E0CD-429E-124D-9B3E-BA3848EEE1A7}"/>
    <dgm:cxn modelId="{E2182DA7-5655-4449-8353-CB208A81137E}" type="presOf" srcId="{D96FB7FB-361F-2345-8912-3104B3BFB4E7}" destId="{84AF4A87-26ED-4742-AC5D-97EC3F465ACC}" srcOrd="0" destOrd="0" presId="urn:microsoft.com/office/officeart/2005/8/layout/vList6"/>
    <dgm:cxn modelId="{4B2B47AA-752B-6D40-86B5-6F040FB7BDB7}" type="presOf" srcId="{52C42F52-6C3B-5946-9D32-FFC71BC07D41}" destId="{F8D08500-9A65-4C4D-807C-6105AFF2A59A}" srcOrd="0" destOrd="0" presId="urn:microsoft.com/office/officeart/2005/8/layout/vList6"/>
    <dgm:cxn modelId="{17ADA6AE-1F21-2F44-812E-FFE4C9002BD7}" srcId="{52C42F52-6C3B-5946-9D32-FFC71BC07D41}" destId="{08E07DD0-5AC7-CF40-AA24-FBA71F01E09C}" srcOrd="1" destOrd="0" parTransId="{BDC20F54-621A-DB40-90D0-19E768661F81}" sibTransId="{05F47357-EA5D-AC47-A5B5-1606BB48B98D}"/>
    <dgm:cxn modelId="{817073B5-9A6D-604C-9548-2CED13F96B49}" type="presOf" srcId="{8A32EB1B-2B36-D540-BD09-0DD1C62BA4AB}" destId="{BB792615-1573-CE4B-A549-DE0EFD1BB40B}" srcOrd="0" destOrd="0" presId="urn:microsoft.com/office/officeart/2005/8/layout/vList6"/>
    <dgm:cxn modelId="{09FA3AE7-5400-BF44-ADA5-FDC2204BA258}" srcId="{D96FB7FB-361F-2345-8912-3104B3BFB4E7}" destId="{8A32EB1B-2B36-D540-BD09-0DD1C62BA4AB}" srcOrd="0" destOrd="0" parTransId="{41DBE78A-C1AF-D84D-B757-9CC01FB0526E}" sibTransId="{EA2ED949-9DFC-CB47-8104-73166FDECDB7}"/>
    <dgm:cxn modelId="{286C0AFE-57B5-B448-A3D0-DD1C6BE162D0}" type="presOf" srcId="{5D2BB3B5-A5F9-EC41-B0BE-2D8EB9672B52}" destId="{5920EDF8-C6A1-F949-B472-796A9F6FDBF9}" srcOrd="0" destOrd="0" presId="urn:microsoft.com/office/officeart/2005/8/layout/vList6"/>
    <dgm:cxn modelId="{85D182FE-F56B-7B43-A259-92D2817D76CB}" type="presOf" srcId="{50A4DF2E-302A-B44F-ADB1-35896BA5A767}" destId="{9C8971F0-592B-584A-8ED0-6ED3AE27D1C3}" srcOrd="0" destOrd="0" presId="urn:microsoft.com/office/officeart/2005/8/layout/vList6"/>
    <dgm:cxn modelId="{F47DFDC4-E53E-EE42-9184-13B8E6D7F3DD}" type="presParOf" srcId="{84AF4A87-26ED-4742-AC5D-97EC3F465ACC}" destId="{D8FF0C21-1D39-B04C-BE3A-7C00A077B217}" srcOrd="0" destOrd="0" presId="urn:microsoft.com/office/officeart/2005/8/layout/vList6"/>
    <dgm:cxn modelId="{1EFC7124-8309-CD4F-8F54-845E68741D6E}" type="presParOf" srcId="{D8FF0C21-1D39-B04C-BE3A-7C00A077B217}" destId="{BB792615-1573-CE4B-A549-DE0EFD1BB40B}" srcOrd="0" destOrd="0" presId="urn:microsoft.com/office/officeart/2005/8/layout/vList6"/>
    <dgm:cxn modelId="{64E1AE8A-060E-D843-92B0-2B4E2E037300}" type="presParOf" srcId="{D8FF0C21-1D39-B04C-BE3A-7C00A077B217}" destId="{5920EDF8-C6A1-F949-B472-796A9F6FDBF9}" srcOrd="1" destOrd="0" presId="urn:microsoft.com/office/officeart/2005/8/layout/vList6"/>
    <dgm:cxn modelId="{52440883-A8CD-484F-B761-D6448E856A67}" type="presParOf" srcId="{84AF4A87-26ED-4742-AC5D-97EC3F465ACC}" destId="{3C057C30-DED9-5748-9BA8-EFDD9550E7C6}" srcOrd="1" destOrd="0" presId="urn:microsoft.com/office/officeart/2005/8/layout/vList6"/>
    <dgm:cxn modelId="{1CBF9FC1-7735-DA40-AA58-CC2657F09DCD}" type="presParOf" srcId="{84AF4A87-26ED-4742-AC5D-97EC3F465ACC}" destId="{554AB7C0-C886-0345-9C48-EB8727CBF1CB}" srcOrd="2" destOrd="0" presId="urn:microsoft.com/office/officeart/2005/8/layout/vList6"/>
    <dgm:cxn modelId="{09DE864A-B042-3C43-9C87-1FF7CA244057}" type="presParOf" srcId="{554AB7C0-C886-0345-9C48-EB8727CBF1CB}" destId="{F8D08500-9A65-4C4D-807C-6105AFF2A59A}" srcOrd="0" destOrd="0" presId="urn:microsoft.com/office/officeart/2005/8/layout/vList6"/>
    <dgm:cxn modelId="{75D0C5CB-AA54-3041-94C2-3D55D96AD3AB}" type="presParOf" srcId="{554AB7C0-C886-0345-9C48-EB8727CBF1CB}" destId="{9C8971F0-592B-584A-8ED0-6ED3AE27D1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E4FA4A-8110-A74B-BC4C-E56F49D7C4E3}" type="doc">
      <dgm:prSet loTypeId="urn:microsoft.com/office/officeart/2005/8/layout/process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9D0D6C6-9690-2C4E-8253-E9035B0F4826}">
      <dgm:prSet custT="1"/>
      <dgm:spPr/>
      <dgm:t>
        <a:bodyPr/>
        <a:lstStyle/>
        <a:p>
          <a:r>
            <a:rPr lang="en-US" sz="2400" dirty="0"/>
            <a:t>Col. Algebra MAC </a:t>
          </a:r>
        </a:p>
        <a:p>
          <a:r>
            <a:rPr lang="en-US" sz="2400" dirty="0"/>
            <a:t>1105</a:t>
          </a:r>
        </a:p>
      </dgm:t>
    </dgm:pt>
    <dgm:pt modelId="{F0A1CEBE-271B-3946-AD49-D1CBC284084D}" type="parTrans" cxnId="{D7979919-E7AE-6144-BCCB-FF950DF5C794}">
      <dgm:prSet/>
      <dgm:spPr/>
      <dgm:t>
        <a:bodyPr/>
        <a:lstStyle/>
        <a:p>
          <a:endParaRPr lang="en-US"/>
        </a:p>
      </dgm:t>
    </dgm:pt>
    <dgm:pt modelId="{C89310E9-1D74-3142-AA20-2144BB98ED94}" type="sibTrans" cxnId="{D7979919-E7AE-6144-BCCB-FF950DF5C794}">
      <dgm:prSet/>
      <dgm:spPr/>
      <dgm:t>
        <a:bodyPr/>
        <a:lstStyle/>
        <a:p>
          <a:endParaRPr lang="en-US"/>
        </a:p>
      </dgm:t>
    </dgm:pt>
    <dgm:pt modelId="{9A897D57-665E-634C-85CE-0711F5968FA9}">
      <dgm:prSet custT="1"/>
      <dgm:spPr/>
      <dgm:t>
        <a:bodyPr/>
        <a:lstStyle/>
        <a:p>
          <a:r>
            <a:rPr lang="en-US" sz="2400" dirty="0"/>
            <a:t>Trig </a:t>
          </a:r>
        </a:p>
        <a:p>
          <a:r>
            <a:rPr lang="en-US" sz="2400" dirty="0"/>
            <a:t>MAC </a:t>
          </a:r>
        </a:p>
        <a:p>
          <a:r>
            <a:rPr lang="en-US" sz="2400" dirty="0"/>
            <a:t>1114</a:t>
          </a:r>
        </a:p>
      </dgm:t>
    </dgm:pt>
    <dgm:pt modelId="{85699545-8EB5-3046-82FD-6C28B8D008D8}" type="parTrans" cxnId="{B8ADF7CE-6015-6E45-9BA1-48A3656E1D11}">
      <dgm:prSet/>
      <dgm:spPr/>
      <dgm:t>
        <a:bodyPr/>
        <a:lstStyle/>
        <a:p>
          <a:endParaRPr lang="en-US"/>
        </a:p>
      </dgm:t>
    </dgm:pt>
    <dgm:pt modelId="{C2538583-39E4-AE48-8A2A-91CE2EF5188D}" type="sibTrans" cxnId="{B8ADF7CE-6015-6E45-9BA1-48A3656E1D11}">
      <dgm:prSet/>
      <dgm:spPr/>
      <dgm:t>
        <a:bodyPr/>
        <a:lstStyle/>
        <a:p>
          <a:endParaRPr lang="en-US"/>
        </a:p>
      </dgm:t>
    </dgm:pt>
    <dgm:pt modelId="{8E5CC9EB-5A0A-0E4D-B665-ED90FE33A0A4}">
      <dgm:prSet custT="1"/>
      <dgm:spPr/>
      <dgm:t>
        <a:bodyPr/>
        <a:lstStyle/>
        <a:p>
          <a:r>
            <a:rPr lang="en-US" sz="2400" dirty="0"/>
            <a:t>Pre-</a:t>
          </a:r>
          <a:r>
            <a:rPr lang="en-US" sz="2400" dirty="0" err="1"/>
            <a:t>Calc</a:t>
          </a:r>
          <a:r>
            <a:rPr lang="en-US" sz="2400" dirty="0"/>
            <a:t> MAC 1140</a:t>
          </a:r>
        </a:p>
      </dgm:t>
    </dgm:pt>
    <dgm:pt modelId="{68DA4F40-EC53-F540-A5EE-197C862236F5}" type="parTrans" cxnId="{78D5D3BB-FE66-164F-BA64-21F83DD36EBF}">
      <dgm:prSet/>
      <dgm:spPr/>
      <dgm:t>
        <a:bodyPr/>
        <a:lstStyle/>
        <a:p>
          <a:endParaRPr lang="en-US"/>
        </a:p>
      </dgm:t>
    </dgm:pt>
    <dgm:pt modelId="{B48FB859-747E-6B46-8907-FCFEB651A66D}" type="sibTrans" cxnId="{78D5D3BB-FE66-164F-BA64-21F83DD36EBF}">
      <dgm:prSet/>
      <dgm:spPr/>
      <dgm:t>
        <a:bodyPr/>
        <a:lstStyle/>
        <a:p>
          <a:endParaRPr lang="en-US"/>
        </a:p>
      </dgm:t>
    </dgm:pt>
    <dgm:pt modelId="{1FBFEBB3-94E6-744B-858B-5A7F498049A7}">
      <dgm:prSet custT="1"/>
      <dgm:spPr/>
      <dgm:t>
        <a:bodyPr/>
        <a:lstStyle/>
        <a:p>
          <a:r>
            <a:rPr lang="en-US" sz="2400" dirty="0" err="1"/>
            <a:t>Calc</a:t>
          </a:r>
          <a:r>
            <a:rPr lang="en-US" sz="2400" dirty="0"/>
            <a:t> I MAC 2311</a:t>
          </a:r>
        </a:p>
      </dgm:t>
    </dgm:pt>
    <dgm:pt modelId="{423A2B2D-127B-9E49-9893-59E276F62E87}" type="parTrans" cxnId="{47A69F28-1965-4B44-8F65-44A7B81622D6}">
      <dgm:prSet/>
      <dgm:spPr/>
      <dgm:t>
        <a:bodyPr/>
        <a:lstStyle/>
        <a:p>
          <a:endParaRPr lang="en-US"/>
        </a:p>
      </dgm:t>
    </dgm:pt>
    <dgm:pt modelId="{00F2883F-5E09-B842-8C33-3A25EFD9D230}" type="sibTrans" cxnId="{47A69F28-1965-4B44-8F65-44A7B81622D6}">
      <dgm:prSet/>
      <dgm:spPr/>
      <dgm:t>
        <a:bodyPr/>
        <a:lstStyle/>
        <a:p>
          <a:endParaRPr lang="en-US"/>
        </a:p>
      </dgm:t>
    </dgm:pt>
    <dgm:pt modelId="{E841596E-956B-C547-AAB6-1452FC921C22}">
      <dgm:prSet custT="1"/>
      <dgm:spPr/>
      <dgm:t>
        <a:bodyPr/>
        <a:lstStyle/>
        <a:p>
          <a:r>
            <a:rPr lang="en-US" sz="2400" dirty="0" err="1"/>
            <a:t>Calc</a:t>
          </a:r>
          <a:r>
            <a:rPr lang="en-US" sz="2400" dirty="0"/>
            <a:t> II MAC 2312</a:t>
          </a:r>
        </a:p>
      </dgm:t>
    </dgm:pt>
    <dgm:pt modelId="{6B6FC51F-3D76-6E46-AB4F-ADF6EB0FDD50}" type="parTrans" cxnId="{EAE25CEF-B338-3242-9DE1-2EA43C178D70}">
      <dgm:prSet/>
      <dgm:spPr/>
      <dgm:t>
        <a:bodyPr/>
        <a:lstStyle/>
        <a:p>
          <a:endParaRPr lang="en-US"/>
        </a:p>
      </dgm:t>
    </dgm:pt>
    <dgm:pt modelId="{371D804D-46AC-A847-8986-447AB5C08527}" type="sibTrans" cxnId="{EAE25CEF-B338-3242-9DE1-2EA43C178D70}">
      <dgm:prSet/>
      <dgm:spPr/>
      <dgm:t>
        <a:bodyPr/>
        <a:lstStyle/>
        <a:p>
          <a:endParaRPr lang="en-US"/>
        </a:p>
      </dgm:t>
    </dgm:pt>
    <dgm:pt modelId="{3825EA41-FFB8-6942-AFAD-C6A3494304E9}">
      <dgm:prSet custT="1"/>
      <dgm:spPr/>
      <dgm:t>
        <a:bodyPr/>
        <a:lstStyle/>
        <a:p>
          <a:r>
            <a:rPr lang="en-US" sz="2400" dirty="0" err="1"/>
            <a:t>Calc</a:t>
          </a:r>
          <a:r>
            <a:rPr lang="en-US" sz="2400" dirty="0"/>
            <a:t> III MAC 2313</a:t>
          </a:r>
        </a:p>
      </dgm:t>
    </dgm:pt>
    <dgm:pt modelId="{5921E6F1-1746-8741-9D6B-3E0F0E952003}" type="parTrans" cxnId="{5F420CF9-3007-3440-9B56-8DE04D0E0601}">
      <dgm:prSet/>
      <dgm:spPr/>
      <dgm:t>
        <a:bodyPr/>
        <a:lstStyle/>
        <a:p>
          <a:endParaRPr lang="en-US"/>
        </a:p>
      </dgm:t>
    </dgm:pt>
    <dgm:pt modelId="{82BDA397-8482-2542-8134-15D7A3F5213C}" type="sibTrans" cxnId="{5F420CF9-3007-3440-9B56-8DE04D0E0601}">
      <dgm:prSet/>
      <dgm:spPr/>
      <dgm:t>
        <a:bodyPr/>
        <a:lstStyle/>
        <a:p>
          <a:endParaRPr lang="en-US"/>
        </a:p>
      </dgm:t>
    </dgm:pt>
    <dgm:pt modelId="{75A7BBC7-D9BC-4641-9866-B0652317C890}" type="pres">
      <dgm:prSet presAssocID="{77E4FA4A-8110-A74B-BC4C-E56F49D7C4E3}" presName="Name0" presStyleCnt="0">
        <dgm:presLayoutVars>
          <dgm:dir/>
          <dgm:resizeHandles val="exact"/>
        </dgm:presLayoutVars>
      </dgm:prSet>
      <dgm:spPr/>
    </dgm:pt>
    <dgm:pt modelId="{E7C66DB8-167F-264E-991C-E4F0FEA7609A}" type="pres">
      <dgm:prSet presAssocID="{A9D0D6C6-9690-2C4E-8253-E9035B0F4826}" presName="node" presStyleLbl="node1" presStyleIdx="0" presStyleCnt="6" custScaleX="118910">
        <dgm:presLayoutVars>
          <dgm:bulletEnabled val="1"/>
        </dgm:presLayoutVars>
      </dgm:prSet>
      <dgm:spPr/>
    </dgm:pt>
    <dgm:pt modelId="{0E071954-DCCF-CD46-A53A-D38C3558537C}" type="pres">
      <dgm:prSet presAssocID="{C89310E9-1D74-3142-AA20-2144BB98ED94}" presName="sibTrans" presStyleLbl="sibTrans2D1" presStyleIdx="0" presStyleCnt="5"/>
      <dgm:spPr/>
    </dgm:pt>
    <dgm:pt modelId="{B02B9D79-8866-6649-B320-506E2954CADC}" type="pres">
      <dgm:prSet presAssocID="{C89310E9-1D74-3142-AA20-2144BB98ED94}" presName="connectorText" presStyleLbl="sibTrans2D1" presStyleIdx="0" presStyleCnt="5"/>
      <dgm:spPr/>
    </dgm:pt>
    <dgm:pt modelId="{D00F9D6F-9D91-1C4E-84D6-5AC59602F83A}" type="pres">
      <dgm:prSet presAssocID="{9A897D57-665E-634C-85CE-0711F5968FA9}" presName="node" presStyleLbl="node1" presStyleIdx="1" presStyleCnt="6">
        <dgm:presLayoutVars>
          <dgm:bulletEnabled val="1"/>
        </dgm:presLayoutVars>
      </dgm:prSet>
      <dgm:spPr/>
    </dgm:pt>
    <dgm:pt modelId="{9A1BDDFB-FCA9-9E4D-9DCA-E3736C270D13}" type="pres">
      <dgm:prSet presAssocID="{C2538583-39E4-AE48-8A2A-91CE2EF5188D}" presName="sibTrans" presStyleLbl="sibTrans2D1" presStyleIdx="1" presStyleCnt="5"/>
      <dgm:spPr/>
    </dgm:pt>
    <dgm:pt modelId="{CE9CBC8B-6260-6241-A543-88E8BE327B6F}" type="pres">
      <dgm:prSet presAssocID="{C2538583-39E4-AE48-8A2A-91CE2EF5188D}" presName="connectorText" presStyleLbl="sibTrans2D1" presStyleIdx="1" presStyleCnt="5"/>
      <dgm:spPr/>
    </dgm:pt>
    <dgm:pt modelId="{53D9A037-DFC7-6846-8671-644113E188E9}" type="pres">
      <dgm:prSet presAssocID="{8E5CC9EB-5A0A-0E4D-B665-ED90FE33A0A4}" presName="node" presStyleLbl="node1" presStyleIdx="2" presStyleCnt="6" custScaleX="124707">
        <dgm:presLayoutVars>
          <dgm:bulletEnabled val="1"/>
        </dgm:presLayoutVars>
      </dgm:prSet>
      <dgm:spPr/>
    </dgm:pt>
    <dgm:pt modelId="{FDF9C3C1-99E6-0248-9079-5B334D25F6F1}" type="pres">
      <dgm:prSet presAssocID="{B48FB859-747E-6B46-8907-FCFEB651A66D}" presName="sibTrans" presStyleLbl="sibTrans2D1" presStyleIdx="2" presStyleCnt="5"/>
      <dgm:spPr/>
    </dgm:pt>
    <dgm:pt modelId="{999A3A06-1E88-1548-8C59-9D89C0D25B50}" type="pres">
      <dgm:prSet presAssocID="{B48FB859-747E-6B46-8907-FCFEB651A66D}" presName="connectorText" presStyleLbl="sibTrans2D1" presStyleIdx="2" presStyleCnt="5"/>
      <dgm:spPr/>
    </dgm:pt>
    <dgm:pt modelId="{03AF08E9-44FB-3046-A0F2-EAC3CFBC30FF}" type="pres">
      <dgm:prSet presAssocID="{1FBFEBB3-94E6-744B-858B-5A7F498049A7}" presName="node" presStyleLbl="node1" presStyleIdx="3" presStyleCnt="6">
        <dgm:presLayoutVars>
          <dgm:bulletEnabled val="1"/>
        </dgm:presLayoutVars>
      </dgm:prSet>
      <dgm:spPr/>
    </dgm:pt>
    <dgm:pt modelId="{DA0F81CF-7CD3-BA44-9E15-E5097AC4570E}" type="pres">
      <dgm:prSet presAssocID="{00F2883F-5E09-B842-8C33-3A25EFD9D230}" presName="sibTrans" presStyleLbl="sibTrans2D1" presStyleIdx="3" presStyleCnt="5"/>
      <dgm:spPr/>
    </dgm:pt>
    <dgm:pt modelId="{A2D78005-CF80-5D49-80D8-A7EE00D3575D}" type="pres">
      <dgm:prSet presAssocID="{00F2883F-5E09-B842-8C33-3A25EFD9D230}" presName="connectorText" presStyleLbl="sibTrans2D1" presStyleIdx="3" presStyleCnt="5"/>
      <dgm:spPr/>
    </dgm:pt>
    <dgm:pt modelId="{CF5C16E8-1430-EA4D-8331-9D75282B1197}" type="pres">
      <dgm:prSet presAssocID="{E841596E-956B-C547-AAB6-1452FC921C22}" presName="node" presStyleLbl="node1" presStyleIdx="4" presStyleCnt="6">
        <dgm:presLayoutVars>
          <dgm:bulletEnabled val="1"/>
        </dgm:presLayoutVars>
      </dgm:prSet>
      <dgm:spPr/>
    </dgm:pt>
    <dgm:pt modelId="{ADF0D697-3CE0-2449-A5F7-3B7A14D463A0}" type="pres">
      <dgm:prSet presAssocID="{371D804D-46AC-A847-8986-447AB5C08527}" presName="sibTrans" presStyleLbl="sibTrans2D1" presStyleIdx="4" presStyleCnt="5"/>
      <dgm:spPr/>
    </dgm:pt>
    <dgm:pt modelId="{A15E67B6-8E55-1648-A698-067FB0AF61AE}" type="pres">
      <dgm:prSet presAssocID="{371D804D-46AC-A847-8986-447AB5C08527}" presName="connectorText" presStyleLbl="sibTrans2D1" presStyleIdx="4" presStyleCnt="5"/>
      <dgm:spPr/>
    </dgm:pt>
    <dgm:pt modelId="{429C6542-7782-E042-B1DB-CB42D9BC2BE6}" type="pres">
      <dgm:prSet presAssocID="{3825EA41-FFB8-6942-AFAD-C6A3494304E9}" presName="node" presStyleLbl="node1" presStyleIdx="5" presStyleCnt="6" custScaleX="122267">
        <dgm:presLayoutVars>
          <dgm:bulletEnabled val="1"/>
        </dgm:presLayoutVars>
      </dgm:prSet>
      <dgm:spPr/>
    </dgm:pt>
  </dgm:ptLst>
  <dgm:cxnLst>
    <dgm:cxn modelId="{D7979919-E7AE-6144-BCCB-FF950DF5C794}" srcId="{77E4FA4A-8110-A74B-BC4C-E56F49D7C4E3}" destId="{A9D0D6C6-9690-2C4E-8253-E9035B0F4826}" srcOrd="0" destOrd="0" parTransId="{F0A1CEBE-271B-3946-AD49-D1CBC284084D}" sibTransId="{C89310E9-1D74-3142-AA20-2144BB98ED94}"/>
    <dgm:cxn modelId="{827A4F27-EF26-154E-BBA7-F4B77194BCA9}" type="presOf" srcId="{8E5CC9EB-5A0A-0E4D-B665-ED90FE33A0A4}" destId="{53D9A037-DFC7-6846-8671-644113E188E9}" srcOrd="0" destOrd="0" presId="urn:microsoft.com/office/officeart/2005/8/layout/process1"/>
    <dgm:cxn modelId="{47A69F28-1965-4B44-8F65-44A7B81622D6}" srcId="{77E4FA4A-8110-A74B-BC4C-E56F49D7C4E3}" destId="{1FBFEBB3-94E6-744B-858B-5A7F498049A7}" srcOrd="3" destOrd="0" parTransId="{423A2B2D-127B-9E49-9893-59E276F62E87}" sibTransId="{00F2883F-5E09-B842-8C33-3A25EFD9D230}"/>
    <dgm:cxn modelId="{266CBE34-B665-B749-89D7-1FABEE888745}" type="presOf" srcId="{3825EA41-FFB8-6942-AFAD-C6A3494304E9}" destId="{429C6542-7782-E042-B1DB-CB42D9BC2BE6}" srcOrd="0" destOrd="0" presId="urn:microsoft.com/office/officeart/2005/8/layout/process1"/>
    <dgm:cxn modelId="{4BBC853C-032F-8F45-B8E9-1762AB893B3A}" type="presOf" srcId="{371D804D-46AC-A847-8986-447AB5C08527}" destId="{A15E67B6-8E55-1648-A698-067FB0AF61AE}" srcOrd="1" destOrd="0" presId="urn:microsoft.com/office/officeart/2005/8/layout/process1"/>
    <dgm:cxn modelId="{878A0263-324E-3E43-90E0-523AA2F369AE}" type="presOf" srcId="{00F2883F-5E09-B842-8C33-3A25EFD9D230}" destId="{A2D78005-CF80-5D49-80D8-A7EE00D3575D}" srcOrd="1" destOrd="0" presId="urn:microsoft.com/office/officeart/2005/8/layout/process1"/>
    <dgm:cxn modelId="{F8EF6444-52B0-E74C-842C-0E7BB0F9800B}" type="presOf" srcId="{B48FB859-747E-6B46-8907-FCFEB651A66D}" destId="{999A3A06-1E88-1548-8C59-9D89C0D25B50}" srcOrd="1" destOrd="0" presId="urn:microsoft.com/office/officeart/2005/8/layout/process1"/>
    <dgm:cxn modelId="{F5029466-94E8-AE4D-AF7D-B29C909B05F9}" type="presOf" srcId="{1FBFEBB3-94E6-744B-858B-5A7F498049A7}" destId="{03AF08E9-44FB-3046-A0F2-EAC3CFBC30FF}" srcOrd="0" destOrd="0" presId="urn:microsoft.com/office/officeart/2005/8/layout/process1"/>
    <dgm:cxn modelId="{1A5CE068-68C2-0745-9544-06E754E01B9D}" type="presOf" srcId="{C2538583-39E4-AE48-8A2A-91CE2EF5188D}" destId="{CE9CBC8B-6260-6241-A543-88E8BE327B6F}" srcOrd="1" destOrd="0" presId="urn:microsoft.com/office/officeart/2005/8/layout/process1"/>
    <dgm:cxn modelId="{6B3F5573-29DC-B940-B326-05E04F0C8817}" type="presOf" srcId="{C89310E9-1D74-3142-AA20-2144BB98ED94}" destId="{B02B9D79-8866-6649-B320-506E2954CADC}" srcOrd="1" destOrd="0" presId="urn:microsoft.com/office/officeart/2005/8/layout/process1"/>
    <dgm:cxn modelId="{16C3F75A-5B2F-B94D-8362-2A44CB06C8BC}" type="presOf" srcId="{C2538583-39E4-AE48-8A2A-91CE2EF5188D}" destId="{9A1BDDFB-FCA9-9E4D-9DCA-E3736C270D13}" srcOrd="0" destOrd="0" presId="urn:microsoft.com/office/officeart/2005/8/layout/process1"/>
    <dgm:cxn modelId="{8DA53483-9201-8245-9301-DA5A17DBD721}" type="presOf" srcId="{9A897D57-665E-634C-85CE-0711F5968FA9}" destId="{D00F9D6F-9D91-1C4E-84D6-5AC59602F83A}" srcOrd="0" destOrd="0" presId="urn:microsoft.com/office/officeart/2005/8/layout/process1"/>
    <dgm:cxn modelId="{8602D09F-13E1-4940-9765-4934598B1F04}" type="presOf" srcId="{77E4FA4A-8110-A74B-BC4C-E56F49D7C4E3}" destId="{75A7BBC7-D9BC-4641-9866-B0652317C890}" srcOrd="0" destOrd="0" presId="urn:microsoft.com/office/officeart/2005/8/layout/process1"/>
    <dgm:cxn modelId="{77D3AEB5-880A-A54B-8424-D4EED160303F}" type="presOf" srcId="{A9D0D6C6-9690-2C4E-8253-E9035B0F4826}" destId="{E7C66DB8-167F-264E-991C-E4F0FEA7609A}" srcOrd="0" destOrd="0" presId="urn:microsoft.com/office/officeart/2005/8/layout/process1"/>
    <dgm:cxn modelId="{78D5D3BB-FE66-164F-BA64-21F83DD36EBF}" srcId="{77E4FA4A-8110-A74B-BC4C-E56F49D7C4E3}" destId="{8E5CC9EB-5A0A-0E4D-B665-ED90FE33A0A4}" srcOrd="2" destOrd="0" parTransId="{68DA4F40-EC53-F540-A5EE-197C862236F5}" sibTransId="{B48FB859-747E-6B46-8907-FCFEB651A66D}"/>
    <dgm:cxn modelId="{E1ADD1BE-8428-0649-BAC2-B95DE23BDF19}" type="presOf" srcId="{00F2883F-5E09-B842-8C33-3A25EFD9D230}" destId="{DA0F81CF-7CD3-BA44-9E15-E5097AC4570E}" srcOrd="0" destOrd="0" presId="urn:microsoft.com/office/officeart/2005/8/layout/process1"/>
    <dgm:cxn modelId="{0FB58ACD-8365-3344-BD7E-711347D0481A}" type="presOf" srcId="{E841596E-956B-C547-AAB6-1452FC921C22}" destId="{CF5C16E8-1430-EA4D-8331-9D75282B1197}" srcOrd="0" destOrd="0" presId="urn:microsoft.com/office/officeart/2005/8/layout/process1"/>
    <dgm:cxn modelId="{B8ADF7CE-6015-6E45-9BA1-48A3656E1D11}" srcId="{77E4FA4A-8110-A74B-BC4C-E56F49D7C4E3}" destId="{9A897D57-665E-634C-85CE-0711F5968FA9}" srcOrd="1" destOrd="0" parTransId="{85699545-8EB5-3046-82FD-6C28B8D008D8}" sibTransId="{C2538583-39E4-AE48-8A2A-91CE2EF5188D}"/>
    <dgm:cxn modelId="{17864BDF-6D01-B444-9A65-9D372456DCB1}" type="presOf" srcId="{B48FB859-747E-6B46-8907-FCFEB651A66D}" destId="{FDF9C3C1-99E6-0248-9079-5B334D25F6F1}" srcOrd="0" destOrd="0" presId="urn:microsoft.com/office/officeart/2005/8/layout/process1"/>
    <dgm:cxn modelId="{50DB91E6-2EA6-E94F-BE2B-666718E32030}" type="presOf" srcId="{C89310E9-1D74-3142-AA20-2144BB98ED94}" destId="{0E071954-DCCF-CD46-A53A-D38C3558537C}" srcOrd="0" destOrd="0" presId="urn:microsoft.com/office/officeart/2005/8/layout/process1"/>
    <dgm:cxn modelId="{EAE25CEF-B338-3242-9DE1-2EA43C178D70}" srcId="{77E4FA4A-8110-A74B-BC4C-E56F49D7C4E3}" destId="{E841596E-956B-C547-AAB6-1452FC921C22}" srcOrd="4" destOrd="0" parTransId="{6B6FC51F-3D76-6E46-AB4F-ADF6EB0FDD50}" sibTransId="{371D804D-46AC-A847-8986-447AB5C08527}"/>
    <dgm:cxn modelId="{5F420CF9-3007-3440-9B56-8DE04D0E0601}" srcId="{77E4FA4A-8110-A74B-BC4C-E56F49D7C4E3}" destId="{3825EA41-FFB8-6942-AFAD-C6A3494304E9}" srcOrd="5" destOrd="0" parTransId="{5921E6F1-1746-8741-9D6B-3E0F0E952003}" sibTransId="{82BDA397-8482-2542-8134-15D7A3F5213C}"/>
    <dgm:cxn modelId="{815AD8FE-63D0-6744-A007-28F7B5BD19B2}" type="presOf" srcId="{371D804D-46AC-A847-8986-447AB5C08527}" destId="{ADF0D697-3CE0-2449-A5F7-3B7A14D463A0}" srcOrd="0" destOrd="0" presId="urn:microsoft.com/office/officeart/2005/8/layout/process1"/>
    <dgm:cxn modelId="{91BE93F4-D9CC-774B-865A-BC54CCE243E4}" type="presParOf" srcId="{75A7BBC7-D9BC-4641-9866-B0652317C890}" destId="{E7C66DB8-167F-264E-991C-E4F0FEA7609A}" srcOrd="0" destOrd="0" presId="urn:microsoft.com/office/officeart/2005/8/layout/process1"/>
    <dgm:cxn modelId="{E08BF6AE-5752-8244-BE4F-B6A916F5945A}" type="presParOf" srcId="{75A7BBC7-D9BC-4641-9866-B0652317C890}" destId="{0E071954-DCCF-CD46-A53A-D38C3558537C}" srcOrd="1" destOrd="0" presId="urn:microsoft.com/office/officeart/2005/8/layout/process1"/>
    <dgm:cxn modelId="{3D51C034-66C8-F840-9F12-E8DBC53C88F9}" type="presParOf" srcId="{0E071954-DCCF-CD46-A53A-D38C3558537C}" destId="{B02B9D79-8866-6649-B320-506E2954CADC}" srcOrd="0" destOrd="0" presId="urn:microsoft.com/office/officeart/2005/8/layout/process1"/>
    <dgm:cxn modelId="{01B1AE85-46E3-294B-8374-9EB03DA40C88}" type="presParOf" srcId="{75A7BBC7-D9BC-4641-9866-B0652317C890}" destId="{D00F9D6F-9D91-1C4E-84D6-5AC59602F83A}" srcOrd="2" destOrd="0" presId="urn:microsoft.com/office/officeart/2005/8/layout/process1"/>
    <dgm:cxn modelId="{33A983E7-7EB9-AF41-A31B-EDF62D667101}" type="presParOf" srcId="{75A7BBC7-D9BC-4641-9866-B0652317C890}" destId="{9A1BDDFB-FCA9-9E4D-9DCA-E3736C270D13}" srcOrd="3" destOrd="0" presId="urn:microsoft.com/office/officeart/2005/8/layout/process1"/>
    <dgm:cxn modelId="{4CE674B2-6F89-7642-B19F-A4F9AECD7F8D}" type="presParOf" srcId="{9A1BDDFB-FCA9-9E4D-9DCA-E3736C270D13}" destId="{CE9CBC8B-6260-6241-A543-88E8BE327B6F}" srcOrd="0" destOrd="0" presId="urn:microsoft.com/office/officeart/2005/8/layout/process1"/>
    <dgm:cxn modelId="{25A68398-C2CF-8E41-A136-124CAA0E3057}" type="presParOf" srcId="{75A7BBC7-D9BC-4641-9866-B0652317C890}" destId="{53D9A037-DFC7-6846-8671-644113E188E9}" srcOrd="4" destOrd="0" presId="urn:microsoft.com/office/officeart/2005/8/layout/process1"/>
    <dgm:cxn modelId="{2B6058B5-5E89-C541-AB94-8D84FD49B93B}" type="presParOf" srcId="{75A7BBC7-D9BC-4641-9866-B0652317C890}" destId="{FDF9C3C1-99E6-0248-9079-5B334D25F6F1}" srcOrd="5" destOrd="0" presId="urn:microsoft.com/office/officeart/2005/8/layout/process1"/>
    <dgm:cxn modelId="{B560DF44-E0EB-464B-BF9A-FA01E7D5E6A9}" type="presParOf" srcId="{FDF9C3C1-99E6-0248-9079-5B334D25F6F1}" destId="{999A3A06-1E88-1548-8C59-9D89C0D25B50}" srcOrd="0" destOrd="0" presId="urn:microsoft.com/office/officeart/2005/8/layout/process1"/>
    <dgm:cxn modelId="{767F54DC-71F1-D14F-99EC-F4277EAD702E}" type="presParOf" srcId="{75A7BBC7-D9BC-4641-9866-B0652317C890}" destId="{03AF08E9-44FB-3046-A0F2-EAC3CFBC30FF}" srcOrd="6" destOrd="0" presId="urn:microsoft.com/office/officeart/2005/8/layout/process1"/>
    <dgm:cxn modelId="{7A6DB154-A6D6-7849-BA70-18A44C91A75F}" type="presParOf" srcId="{75A7BBC7-D9BC-4641-9866-B0652317C890}" destId="{DA0F81CF-7CD3-BA44-9E15-E5097AC4570E}" srcOrd="7" destOrd="0" presId="urn:microsoft.com/office/officeart/2005/8/layout/process1"/>
    <dgm:cxn modelId="{3BF576D3-F92F-354A-95CF-0C9ADF1CC9F8}" type="presParOf" srcId="{DA0F81CF-7CD3-BA44-9E15-E5097AC4570E}" destId="{A2D78005-CF80-5D49-80D8-A7EE00D3575D}" srcOrd="0" destOrd="0" presId="urn:microsoft.com/office/officeart/2005/8/layout/process1"/>
    <dgm:cxn modelId="{8E72F264-2259-7044-96A3-2609208FEA13}" type="presParOf" srcId="{75A7BBC7-D9BC-4641-9866-B0652317C890}" destId="{CF5C16E8-1430-EA4D-8331-9D75282B1197}" srcOrd="8" destOrd="0" presId="urn:microsoft.com/office/officeart/2005/8/layout/process1"/>
    <dgm:cxn modelId="{BE970A60-4C26-3D4D-B4C2-66585CEBE18F}" type="presParOf" srcId="{75A7BBC7-D9BC-4641-9866-B0652317C890}" destId="{ADF0D697-3CE0-2449-A5F7-3B7A14D463A0}" srcOrd="9" destOrd="0" presId="urn:microsoft.com/office/officeart/2005/8/layout/process1"/>
    <dgm:cxn modelId="{67D2905F-EFC0-9046-A494-98964AF21D2E}" type="presParOf" srcId="{ADF0D697-3CE0-2449-A5F7-3B7A14D463A0}" destId="{A15E67B6-8E55-1648-A698-067FB0AF61AE}" srcOrd="0" destOrd="0" presId="urn:microsoft.com/office/officeart/2005/8/layout/process1"/>
    <dgm:cxn modelId="{5D13FEDD-7650-8D4E-AF18-34F3272959FD}" type="presParOf" srcId="{75A7BBC7-D9BC-4641-9866-B0652317C890}" destId="{429C6542-7782-E042-B1DB-CB42D9BC2BE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DBDA9-C0EC-0240-8C5E-6E39E024A822}" type="doc">
      <dgm:prSet loTypeId="urn:microsoft.com/office/officeart/2005/8/layout/lProcess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2A986E-38A4-F044-AD78-1F32AD0FE435}">
      <dgm:prSet custT="1"/>
      <dgm:spPr/>
      <dgm:t>
        <a:bodyPr/>
        <a:lstStyle/>
        <a:p>
          <a:r>
            <a:rPr lang="en-US" sz="1400" dirty="0"/>
            <a:t>Reasons to see your department advisor</a:t>
          </a:r>
        </a:p>
      </dgm:t>
    </dgm:pt>
    <dgm:pt modelId="{D2C946DE-2887-E04D-9C56-03C5488DD84B}" type="parTrans" cxnId="{02D40CD5-2A02-5E4A-9EB2-81FB3DBA0414}">
      <dgm:prSet/>
      <dgm:spPr/>
      <dgm:t>
        <a:bodyPr/>
        <a:lstStyle/>
        <a:p>
          <a:endParaRPr lang="en-US"/>
        </a:p>
      </dgm:t>
    </dgm:pt>
    <dgm:pt modelId="{F85320BF-89DE-E04F-AEC7-F9589F33D8F1}" type="sibTrans" cxnId="{02D40CD5-2A02-5E4A-9EB2-81FB3DBA0414}">
      <dgm:prSet/>
      <dgm:spPr/>
      <dgm:t>
        <a:bodyPr/>
        <a:lstStyle/>
        <a:p>
          <a:endParaRPr lang="en-US"/>
        </a:p>
      </dgm:t>
    </dgm:pt>
    <dgm:pt modelId="{2CA7E2E1-8409-1041-A330-4055F5CC5634}">
      <dgm:prSet custT="1"/>
      <dgm:spPr/>
      <dgm:t>
        <a:bodyPr/>
        <a:lstStyle/>
        <a:p>
          <a:r>
            <a:rPr lang="en-US" sz="1400" dirty="0"/>
            <a:t>Major Specific Questions</a:t>
          </a:r>
        </a:p>
      </dgm:t>
    </dgm:pt>
    <dgm:pt modelId="{A696FA3A-97FC-D147-8DD5-32B059B54B04}" type="parTrans" cxnId="{DEB5C637-D444-9647-8426-F6D2C90B1759}">
      <dgm:prSet/>
      <dgm:spPr/>
      <dgm:t>
        <a:bodyPr/>
        <a:lstStyle/>
        <a:p>
          <a:endParaRPr lang="en-US"/>
        </a:p>
      </dgm:t>
    </dgm:pt>
    <dgm:pt modelId="{00C6B335-9384-A641-98A0-39F0B1970F6E}" type="sibTrans" cxnId="{DEB5C637-D444-9647-8426-F6D2C90B1759}">
      <dgm:prSet/>
      <dgm:spPr/>
      <dgm:t>
        <a:bodyPr/>
        <a:lstStyle/>
        <a:p>
          <a:endParaRPr lang="en-US"/>
        </a:p>
      </dgm:t>
    </dgm:pt>
    <dgm:pt modelId="{16C99565-5735-6640-BF4C-AA89F986123D}">
      <dgm:prSet custT="1"/>
      <dgm:spPr/>
      <dgm:t>
        <a:bodyPr/>
        <a:lstStyle/>
        <a:p>
          <a:r>
            <a:rPr lang="en-US" sz="1400" dirty="0"/>
            <a:t>Class Scheduling</a:t>
          </a:r>
        </a:p>
      </dgm:t>
    </dgm:pt>
    <dgm:pt modelId="{EB42ED5C-C699-BA4B-B2C1-0007E0DB552F}" type="parTrans" cxnId="{92D4D8DF-E54C-DE46-AD1A-9AA94DEDF8EC}">
      <dgm:prSet/>
      <dgm:spPr/>
      <dgm:t>
        <a:bodyPr/>
        <a:lstStyle/>
        <a:p>
          <a:endParaRPr lang="en-US"/>
        </a:p>
      </dgm:t>
    </dgm:pt>
    <dgm:pt modelId="{6F1E5EB3-7488-4349-8259-64FBBB31D37D}" type="sibTrans" cxnId="{92D4D8DF-E54C-DE46-AD1A-9AA94DEDF8EC}">
      <dgm:prSet/>
      <dgm:spPr/>
      <dgm:t>
        <a:bodyPr/>
        <a:lstStyle/>
        <a:p>
          <a:endParaRPr lang="en-US"/>
        </a:p>
      </dgm:t>
    </dgm:pt>
    <dgm:pt modelId="{F904476A-7C7D-5842-AAFA-60CE2F7239E3}">
      <dgm:prSet/>
      <dgm:spPr/>
      <dgm:t>
        <a:bodyPr/>
        <a:lstStyle/>
        <a:p>
          <a:r>
            <a:rPr lang="en-US" dirty="0"/>
            <a:t>Research &amp; Internships</a:t>
          </a:r>
        </a:p>
      </dgm:t>
    </dgm:pt>
    <dgm:pt modelId="{4DE40BAE-5358-654F-9217-FFFD4A20130C}" type="parTrans" cxnId="{372C5600-3633-254C-97C5-C70F46446F36}">
      <dgm:prSet/>
      <dgm:spPr/>
      <dgm:t>
        <a:bodyPr/>
        <a:lstStyle/>
        <a:p>
          <a:endParaRPr lang="en-US"/>
        </a:p>
      </dgm:t>
    </dgm:pt>
    <dgm:pt modelId="{48D6F6CC-4DD2-4D44-B5E7-2F1087B9A847}" type="sibTrans" cxnId="{372C5600-3633-254C-97C5-C70F46446F36}">
      <dgm:prSet/>
      <dgm:spPr/>
      <dgm:t>
        <a:bodyPr/>
        <a:lstStyle/>
        <a:p>
          <a:endParaRPr lang="en-US"/>
        </a:p>
      </dgm:t>
    </dgm:pt>
    <dgm:pt modelId="{C55BD5E1-D3FD-6042-AB1E-ACEEAE4AEA86}">
      <dgm:prSet/>
      <dgm:spPr/>
      <dgm:t>
        <a:bodyPr/>
        <a:lstStyle/>
        <a:p>
          <a:r>
            <a:rPr lang="en-US" dirty="0"/>
            <a:t>Independent Study</a:t>
          </a:r>
        </a:p>
      </dgm:t>
    </dgm:pt>
    <dgm:pt modelId="{4626D014-11A0-5F4F-9958-6DF4D519FCA6}" type="parTrans" cxnId="{C6A2A71F-85CF-6342-9295-F054A38C1DA2}">
      <dgm:prSet/>
      <dgm:spPr/>
      <dgm:t>
        <a:bodyPr/>
        <a:lstStyle/>
        <a:p>
          <a:endParaRPr lang="en-US"/>
        </a:p>
      </dgm:t>
    </dgm:pt>
    <dgm:pt modelId="{1D5F60A1-FCE9-AD42-893D-7F0E36CAEA0B}" type="sibTrans" cxnId="{C6A2A71F-85CF-6342-9295-F054A38C1DA2}">
      <dgm:prSet/>
      <dgm:spPr/>
      <dgm:t>
        <a:bodyPr/>
        <a:lstStyle/>
        <a:p>
          <a:endParaRPr lang="en-US"/>
        </a:p>
      </dgm:t>
    </dgm:pt>
    <dgm:pt modelId="{77C144AC-9A7A-3249-9ECB-AAF149F093FC}">
      <dgm:prSet/>
      <dgm:spPr/>
      <dgm:t>
        <a:bodyPr/>
        <a:lstStyle/>
        <a:p>
          <a:r>
            <a:rPr lang="en-US" dirty="0"/>
            <a:t>Career Information</a:t>
          </a:r>
        </a:p>
      </dgm:t>
    </dgm:pt>
    <dgm:pt modelId="{321F73F5-A7D6-D049-9337-49C8B2A50D63}" type="parTrans" cxnId="{7641DAD6-F933-2A4C-9695-373A4C0199F2}">
      <dgm:prSet/>
      <dgm:spPr/>
      <dgm:t>
        <a:bodyPr/>
        <a:lstStyle/>
        <a:p>
          <a:endParaRPr lang="en-US"/>
        </a:p>
      </dgm:t>
    </dgm:pt>
    <dgm:pt modelId="{06AE6CA6-0A0F-B04A-BCF4-95508D133B26}" type="sibTrans" cxnId="{7641DAD6-F933-2A4C-9695-373A4C0199F2}">
      <dgm:prSet/>
      <dgm:spPr/>
      <dgm:t>
        <a:bodyPr/>
        <a:lstStyle/>
        <a:p>
          <a:endParaRPr lang="en-US"/>
        </a:p>
      </dgm:t>
    </dgm:pt>
    <dgm:pt modelId="{7F473FCC-C93A-0F40-AEC3-BA948ACD1710}" type="pres">
      <dgm:prSet presAssocID="{D58DBDA9-C0EC-0240-8C5E-6E39E024A8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BBD737E-4C49-6C47-806B-8BC4E6DA3F92}" type="pres">
      <dgm:prSet presAssocID="{D62A986E-38A4-F044-AD78-1F32AD0FE435}" presName="horFlow" presStyleCnt="0"/>
      <dgm:spPr/>
    </dgm:pt>
    <dgm:pt modelId="{BA312AFF-EA77-8B4E-B119-C440F86CDCB1}" type="pres">
      <dgm:prSet presAssocID="{D62A986E-38A4-F044-AD78-1F32AD0FE435}" presName="bigChev" presStyleLbl="node1" presStyleIdx="0" presStyleCnt="1" custScaleX="104086" custScaleY="134044"/>
      <dgm:spPr/>
    </dgm:pt>
    <dgm:pt modelId="{E8872845-6D38-4945-B083-2BEB5BBD7D86}" type="pres">
      <dgm:prSet presAssocID="{A696FA3A-97FC-D147-8DD5-32B059B54B04}" presName="parTrans" presStyleCnt="0"/>
      <dgm:spPr/>
    </dgm:pt>
    <dgm:pt modelId="{070757D7-AAC4-3A4C-AFB0-952D163942AC}" type="pres">
      <dgm:prSet presAssocID="{2CA7E2E1-8409-1041-A330-4055F5CC5634}" presName="node" presStyleLbl="alignAccFollowNode1" presStyleIdx="0" presStyleCnt="5">
        <dgm:presLayoutVars>
          <dgm:bulletEnabled val="1"/>
        </dgm:presLayoutVars>
      </dgm:prSet>
      <dgm:spPr/>
    </dgm:pt>
    <dgm:pt modelId="{556221E1-1D90-9F4D-A8AE-3201CFC5A7DF}" type="pres">
      <dgm:prSet presAssocID="{00C6B335-9384-A641-98A0-39F0B1970F6E}" presName="sibTrans" presStyleCnt="0"/>
      <dgm:spPr/>
    </dgm:pt>
    <dgm:pt modelId="{0A2A25B6-B66D-D649-9807-E8BE53D55A50}" type="pres">
      <dgm:prSet presAssocID="{16C99565-5735-6640-BF4C-AA89F986123D}" presName="node" presStyleLbl="alignAccFollowNode1" presStyleIdx="1" presStyleCnt="5">
        <dgm:presLayoutVars>
          <dgm:bulletEnabled val="1"/>
        </dgm:presLayoutVars>
      </dgm:prSet>
      <dgm:spPr/>
    </dgm:pt>
    <dgm:pt modelId="{34FC2AC4-D4C7-354E-9179-0EDCCA5AFBA5}" type="pres">
      <dgm:prSet presAssocID="{6F1E5EB3-7488-4349-8259-64FBBB31D37D}" presName="sibTrans" presStyleCnt="0"/>
      <dgm:spPr/>
    </dgm:pt>
    <dgm:pt modelId="{7C734697-D23E-CB41-99EA-1CED027E8C56}" type="pres">
      <dgm:prSet presAssocID="{F904476A-7C7D-5842-AAFA-60CE2F7239E3}" presName="node" presStyleLbl="alignAccFollowNode1" presStyleIdx="2" presStyleCnt="5">
        <dgm:presLayoutVars>
          <dgm:bulletEnabled val="1"/>
        </dgm:presLayoutVars>
      </dgm:prSet>
      <dgm:spPr/>
    </dgm:pt>
    <dgm:pt modelId="{8BD768B5-7716-C144-8B78-6832284A10F7}" type="pres">
      <dgm:prSet presAssocID="{48D6F6CC-4DD2-4D44-B5E7-2F1087B9A847}" presName="sibTrans" presStyleCnt="0"/>
      <dgm:spPr/>
    </dgm:pt>
    <dgm:pt modelId="{CB4D7B87-2B5E-2F4B-9CFE-ECBF65781456}" type="pres">
      <dgm:prSet presAssocID="{C55BD5E1-D3FD-6042-AB1E-ACEEAE4AEA86}" presName="node" presStyleLbl="alignAccFollowNode1" presStyleIdx="3" presStyleCnt="5">
        <dgm:presLayoutVars>
          <dgm:bulletEnabled val="1"/>
        </dgm:presLayoutVars>
      </dgm:prSet>
      <dgm:spPr/>
    </dgm:pt>
    <dgm:pt modelId="{5C1FB1B5-5EAE-DA41-A726-A3553272C498}" type="pres">
      <dgm:prSet presAssocID="{1D5F60A1-FCE9-AD42-893D-7F0E36CAEA0B}" presName="sibTrans" presStyleCnt="0"/>
      <dgm:spPr/>
    </dgm:pt>
    <dgm:pt modelId="{207ACB85-E5F8-644C-9233-90BB5BBE63A4}" type="pres">
      <dgm:prSet presAssocID="{77C144AC-9A7A-3249-9ECB-AAF149F093FC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372C5600-3633-254C-97C5-C70F46446F36}" srcId="{D62A986E-38A4-F044-AD78-1F32AD0FE435}" destId="{F904476A-7C7D-5842-AAFA-60CE2F7239E3}" srcOrd="2" destOrd="0" parTransId="{4DE40BAE-5358-654F-9217-FFFD4A20130C}" sibTransId="{48D6F6CC-4DD2-4D44-B5E7-2F1087B9A847}"/>
    <dgm:cxn modelId="{C6A2A71F-85CF-6342-9295-F054A38C1DA2}" srcId="{D62A986E-38A4-F044-AD78-1F32AD0FE435}" destId="{C55BD5E1-D3FD-6042-AB1E-ACEEAE4AEA86}" srcOrd="3" destOrd="0" parTransId="{4626D014-11A0-5F4F-9958-6DF4D519FCA6}" sibTransId="{1D5F60A1-FCE9-AD42-893D-7F0E36CAEA0B}"/>
    <dgm:cxn modelId="{DEB5C637-D444-9647-8426-F6D2C90B1759}" srcId="{D62A986E-38A4-F044-AD78-1F32AD0FE435}" destId="{2CA7E2E1-8409-1041-A330-4055F5CC5634}" srcOrd="0" destOrd="0" parTransId="{A696FA3A-97FC-D147-8DD5-32B059B54B04}" sibTransId="{00C6B335-9384-A641-98A0-39F0B1970F6E}"/>
    <dgm:cxn modelId="{A70C8D64-1FF8-064C-9D31-297AC9D5D912}" type="presOf" srcId="{77C144AC-9A7A-3249-9ECB-AAF149F093FC}" destId="{207ACB85-E5F8-644C-9233-90BB5BBE63A4}" srcOrd="0" destOrd="0" presId="urn:microsoft.com/office/officeart/2005/8/layout/lProcess3"/>
    <dgm:cxn modelId="{33F5B465-0BBD-A549-A5A1-32235F1B58D3}" type="presOf" srcId="{D62A986E-38A4-F044-AD78-1F32AD0FE435}" destId="{BA312AFF-EA77-8B4E-B119-C440F86CDCB1}" srcOrd="0" destOrd="0" presId="urn:microsoft.com/office/officeart/2005/8/layout/lProcess3"/>
    <dgm:cxn modelId="{A0641677-FCCD-E94F-85FA-A819D72A2471}" type="presOf" srcId="{C55BD5E1-D3FD-6042-AB1E-ACEEAE4AEA86}" destId="{CB4D7B87-2B5E-2F4B-9CFE-ECBF65781456}" srcOrd="0" destOrd="0" presId="urn:microsoft.com/office/officeart/2005/8/layout/lProcess3"/>
    <dgm:cxn modelId="{748FF78A-53AD-0B47-9DED-3D2F465F6E83}" type="presOf" srcId="{D58DBDA9-C0EC-0240-8C5E-6E39E024A822}" destId="{7F473FCC-C93A-0F40-AEC3-BA948ACD1710}" srcOrd="0" destOrd="0" presId="urn:microsoft.com/office/officeart/2005/8/layout/lProcess3"/>
    <dgm:cxn modelId="{149E44B1-1372-2941-B5DD-A3DF8DC5BE4A}" type="presOf" srcId="{16C99565-5735-6640-BF4C-AA89F986123D}" destId="{0A2A25B6-B66D-D649-9807-E8BE53D55A50}" srcOrd="0" destOrd="0" presId="urn:microsoft.com/office/officeart/2005/8/layout/lProcess3"/>
    <dgm:cxn modelId="{02D40CD5-2A02-5E4A-9EB2-81FB3DBA0414}" srcId="{D58DBDA9-C0EC-0240-8C5E-6E39E024A822}" destId="{D62A986E-38A4-F044-AD78-1F32AD0FE435}" srcOrd="0" destOrd="0" parTransId="{D2C946DE-2887-E04D-9C56-03C5488DD84B}" sibTransId="{F85320BF-89DE-E04F-AEC7-F9589F33D8F1}"/>
    <dgm:cxn modelId="{7641DAD6-F933-2A4C-9695-373A4C0199F2}" srcId="{D62A986E-38A4-F044-AD78-1F32AD0FE435}" destId="{77C144AC-9A7A-3249-9ECB-AAF149F093FC}" srcOrd="4" destOrd="0" parTransId="{321F73F5-A7D6-D049-9337-49C8B2A50D63}" sibTransId="{06AE6CA6-0A0F-B04A-BCF4-95508D133B26}"/>
    <dgm:cxn modelId="{845884DC-44B0-3949-8578-0D991C82103A}" type="presOf" srcId="{F904476A-7C7D-5842-AAFA-60CE2F7239E3}" destId="{7C734697-D23E-CB41-99EA-1CED027E8C56}" srcOrd="0" destOrd="0" presId="urn:microsoft.com/office/officeart/2005/8/layout/lProcess3"/>
    <dgm:cxn modelId="{766F6EDD-91CC-FB43-935E-BA15BEBCA828}" type="presOf" srcId="{2CA7E2E1-8409-1041-A330-4055F5CC5634}" destId="{070757D7-AAC4-3A4C-AFB0-952D163942AC}" srcOrd="0" destOrd="0" presId="urn:microsoft.com/office/officeart/2005/8/layout/lProcess3"/>
    <dgm:cxn modelId="{92D4D8DF-E54C-DE46-AD1A-9AA94DEDF8EC}" srcId="{D62A986E-38A4-F044-AD78-1F32AD0FE435}" destId="{16C99565-5735-6640-BF4C-AA89F986123D}" srcOrd="1" destOrd="0" parTransId="{EB42ED5C-C699-BA4B-B2C1-0007E0DB552F}" sibTransId="{6F1E5EB3-7488-4349-8259-64FBBB31D37D}"/>
    <dgm:cxn modelId="{9F06928F-4E83-2445-AC9B-A46015E46941}" type="presParOf" srcId="{7F473FCC-C93A-0F40-AEC3-BA948ACD1710}" destId="{7BBD737E-4C49-6C47-806B-8BC4E6DA3F92}" srcOrd="0" destOrd="0" presId="urn:microsoft.com/office/officeart/2005/8/layout/lProcess3"/>
    <dgm:cxn modelId="{D7128EA2-69E3-E84B-9EC8-B922C7333C0E}" type="presParOf" srcId="{7BBD737E-4C49-6C47-806B-8BC4E6DA3F92}" destId="{BA312AFF-EA77-8B4E-B119-C440F86CDCB1}" srcOrd="0" destOrd="0" presId="urn:microsoft.com/office/officeart/2005/8/layout/lProcess3"/>
    <dgm:cxn modelId="{6A66D302-1A0A-824E-B74E-460DA7FD2F33}" type="presParOf" srcId="{7BBD737E-4C49-6C47-806B-8BC4E6DA3F92}" destId="{E8872845-6D38-4945-B083-2BEB5BBD7D86}" srcOrd="1" destOrd="0" presId="urn:microsoft.com/office/officeart/2005/8/layout/lProcess3"/>
    <dgm:cxn modelId="{0B8B7DCD-F2A6-B645-8E44-F4C41B72FD04}" type="presParOf" srcId="{7BBD737E-4C49-6C47-806B-8BC4E6DA3F92}" destId="{070757D7-AAC4-3A4C-AFB0-952D163942AC}" srcOrd="2" destOrd="0" presId="urn:microsoft.com/office/officeart/2005/8/layout/lProcess3"/>
    <dgm:cxn modelId="{53BC6DDC-F333-2A49-800E-4962516BCAA4}" type="presParOf" srcId="{7BBD737E-4C49-6C47-806B-8BC4E6DA3F92}" destId="{556221E1-1D90-9F4D-A8AE-3201CFC5A7DF}" srcOrd="3" destOrd="0" presId="urn:microsoft.com/office/officeart/2005/8/layout/lProcess3"/>
    <dgm:cxn modelId="{6EA0C842-04B5-F54F-AD74-4184380BF68E}" type="presParOf" srcId="{7BBD737E-4C49-6C47-806B-8BC4E6DA3F92}" destId="{0A2A25B6-B66D-D649-9807-E8BE53D55A50}" srcOrd="4" destOrd="0" presId="urn:microsoft.com/office/officeart/2005/8/layout/lProcess3"/>
    <dgm:cxn modelId="{5AFF446C-D412-884E-8F1C-7A6B124CBAF7}" type="presParOf" srcId="{7BBD737E-4C49-6C47-806B-8BC4E6DA3F92}" destId="{34FC2AC4-D4C7-354E-9179-0EDCCA5AFBA5}" srcOrd="5" destOrd="0" presId="urn:microsoft.com/office/officeart/2005/8/layout/lProcess3"/>
    <dgm:cxn modelId="{529163EA-FAC3-2849-9FAD-95844F26D375}" type="presParOf" srcId="{7BBD737E-4C49-6C47-806B-8BC4E6DA3F92}" destId="{7C734697-D23E-CB41-99EA-1CED027E8C56}" srcOrd="6" destOrd="0" presId="urn:microsoft.com/office/officeart/2005/8/layout/lProcess3"/>
    <dgm:cxn modelId="{D9D5F6C1-4056-8849-AC51-C162C2DAE144}" type="presParOf" srcId="{7BBD737E-4C49-6C47-806B-8BC4E6DA3F92}" destId="{8BD768B5-7716-C144-8B78-6832284A10F7}" srcOrd="7" destOrd="0" presId="urn:microsoft.com/office/officeart/2005/8/layout/lProcess3"/>
    <dgm:cxn modelId="{88F43704-26C0-714D-A628-64BD1D69F863}" type="presParOf" srcId="{7BBD737E-4C49-6C47-806B-8BC4E6DA3F92}" destId="{CB4D7B87-2B5E-2F4B-9CFE-ECBF65781456}" srcOrd="8" destOrd="0" presId="urn:microsoft.com/office/officeart/2005/8/layout/lProcess3"/>
    <dgm:cxn modelId="{C5FAA3A0-5A7A-7A45-B394-2655A56818C3}" type="presParOf" srcId="{7BBD737E-4C49-6C47-806B-8BC4E6DA3F92}" destId="{5C1FB1B5-5EAE-DA41-A726-A3553272C498}" srcOrd="9" destOrd="0" presId="urn:microsoft.com/office/officeart/2005/8/layout/lProcess3"/>
    <dgm:cxn modelId="{C9F1369E-F60F-3D4A-804D-5C7ABFC782CE}" type="presParOf" srcId="{7BBD737E-4C49-6C47-806B-8BC4E6DA3F92}" destId="{207ACB85-E5F8-644C-9233-90BB5BBE63A4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F1C34-FC95-8242-99B1-F271735C677E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90F0158-CF4D-4748-BD7F-1B6A2A50AB59}">
      <dgm:prSet custT="1"/>
      <dgm:spPr/>
      <dgm:t>
        <a:bodyPr/>
        <a:lstStyle/>
        <a:p>
          <a:endParaRPr lang="en-US" sz="1400" dirty="0"/>
        </a:p>
      </dgm:t>
    </dgm:pt>
    <dgm:pt modelId="{0AB8852B-BB9C-CC41-BF12-97C6A80A4C7A}" type="parTrans" cxnId="{3504C599-0C4E-7A42-AF1A-C54F17FF30D1}">
      <dgm:prSet/>
      <dgm:spPr/>
      <dgm:t>
        <a:bodyPr/>
        <a:lstStyle/>
        <a:p>
          <a:endParaRPr lang="en-US"/>
        </a:p>
      </dgm:t>
    </dgm:pt>
    <dgm:pt modelId="{07C750B0-EE5F-F143-A2B1-F9DA1EAF8DA9}" type="sibTrans" cxnId="{3504C599-0C4E-7A42-AF1A-C54F17FF30D1}">
      <dgm:prSet/>
      <dgm:spPr/>
      <dgm:t>
        <a:bodyPr/>
        <a:lstStyle/>
        <a:p>
          <a:endParaRPr lang="en-US"/>
        </a:p>
      </dgm:t>
    </dgm:pt>
    <dgm:pt modelId="{A308084A-843A-4B49-B576-B63F3676E7C5}">
      <dgm:prSet/>
      <dgm:spPr/>
      <dgm:t>
        <a:bodyPr/>
        <a:lstStyle/>
        <a:p>
          <a:r>
            <a:rPr lang="en-US" sz="2300" dirty="0"/>
            <a:t>Where? CSB 250</a:t>
          </a:r>
        </a:p>
      </dgm:t>
    </dgm:pt>
    <dgm:pt modelId="{C1CB1E37-93D1-B643-8D1E-F771A83F493E}" type="parTrans" cxnId="{B0E33803-2947-E247-B9DA-D190876B7C27}">
      <dgm:prSet/>
      <dgm:spPr/>
      <dgm:t>
        <a:bodyPr/>
        <a:lstStyle/>
        <a:p>
          <a:endParaRPr lang="en-US"/>
        </a:p>
      </dgm:t>
    </dgm:pt>
    <dgm:pt modelId="{FAADE5DC-6AB3-1748-B830-562C21742647}" type="sibTrans" cxnId="{B0E33803-2947-E247-B9DA-D190876B7C27}">
      <dgm:prSet/>
      <dgm:spPr/>
      <dgm:t>
        <a:bodyPr/>
        <a:lstStyle/>
        <a:p>
          <a:endParaRPr lang="en-US"/>
        </a:p>
      </dgm:t>
    </dgm:pt>
    <dgm:pt modelId="{407F3E4B-36D9-D14F-81FD-BD4F7ADFB70D}">
      <dgm:prSet/>
      <dgm:spPr/>
      <dgm:t>
        <a:bodyPr/>
        <a:lstStyle/>
        <a:p>
          <a:r>
            <a:rPr lang="en-US" sz="2300" dirty="0"/>
            <a:t>When? Hours are posted on the COSAS website:</a:t>
          </a:r>
        </a:p>
      </dgm:t>
    </dgm:pt>
    <dgm:pt modelId="{B9854680-D4C5-CE4C-AC8D-E20489440821}" type="parTrans" cxnId="{982D916E-8248-5A4A-AF7A-A83A61AFD048}">
      <dgm:prSet/>
      <dgm:spPr/>
      <dgm:t>
        <a:bodyPr/>
        <a:lstStyle/>
        <a:p>
          <a:endParaRPr lang="en-US"/>
        </a:p>
      </dgm:t>
    </dgm:pt>
    <dgm:pt modelId="{50577FB2-6CA9-6646-ABFE-7D22C56A2659}" type="sibTrans" cxnId="{982D916E-8248-5A4A-AF7A-A83A61AFD048}">
      <dgm:prSet/>
      <dgm:spPr/>
      <dgm:t>
        <a:bodyPr/>
        <a:lstStyle/>
        <a:p>
          <a:endParaRPr lang="en-US"/>
        </a:p>
      </dgm:t>
    </dgm:pt>
    <dgm:pt modelId="{AF264C7B-EB1E-9648-8E7C-60953392A8C1}">
      <dgm:prSet/>
      <dgm:spPr/>
      <dgm:t>
        <a:bodyPr/>
        <a:lstStyle/>
        <a:p>
          <a:r>
            <a:rPr lang="en-US" sz="2300" dirty="0">
              <a:hlinkClick xmlns:r="http://schemas.openxmlformats.org/officeDocument/2006/relationships" r:id="rId1"/>
            </a:rPr>
            <a:t>https://sciences.ucf.edu/cosas/</a:t>
          </a:r>
          <a:r>
            <a:rPr lang="en-US" sz="2300" dirty="0"/>
            <a:t> </a:t>
          </a:r>
        </a:p>
      </dgm:t>
    </dgm:pt>
    <dgm:pt modelId="{37A0315A-774D-5E49-AA90-7A6885EB19E7}" type="parTrans" cxnId="{78DC44B8-F7C2-7B45-A007-821F9998E0D4}">
      <dgm:prSet/>
      <dgm:spPr/>
      <dgm:t>
        <a:bodyPr/>
        <a:lstStyle/>
        <a:p>
          <a:endParaRPr lang="en-US"/>
        </a:p>
      </dgm:t>
    </dgm:pt>
    <dgm:pt modelId="{3F73FFB9-047B-4A46-8517-5B9A175F78C2}" type="sibTrans" cxnId="{78DC44B8-F7C2-7B45-A007-821F9998E0D4}">
      <dgm:prSet/>
      <dgm:spPr/>
      <dgm:t>
        <a:bodyPr/>
        <a:lstStyle/>
        <a:p>
          <a:endParaRPr lang="en-US"/>
        </a:p>
      </dgm:t>
    </dgm:pt>
    <dgm:pt modelId="{1DE679B9-5DD3-264A-92F0-9BBA5794A7B6}">
      <dgm:prSet/>
      <dgm:spPr/>
      <dgm:t>
        <a:bodyPr/>
        <a:lstStyle/>
        <a:p>
          <a:r>
            <a:rPr lang="en-US" sz="2300" dirty="0"/>
            <a:t>Who? Mrs. Thompson, </a:t>
          </a:r>
          <a:r>
            <a:rPr lang="en-US" sz="2300" dirty="0" err="1"/>
            <a:t>jillian.Thompson@ucf.edu</a:t>
          </a:r>
          <a:endParaRPr lang="en-US" sz="2300" dirty="0"/>
        </a:p>
      </dgm:t>
    </dgm:pt>
    <dgm:pt modelId="{CD2BF978-0FD0-314A-8F95-C72EB3CB213A}" type="sibTrans" cxnId="{1417E0DA-B1CF-AD4D-AE7A-D6F8A6D22017}">
      <dgm:prSet/>
      <dgm:spPr/>
      <dgm:t>
        <a:bodyPr/>
        <a:lstStyle/>
        <a:p>
          <a:endParaRPr lang="en-US"/>
        </a:p>
      </dgm:t>
    </dgm:pt>
    <dgm:pt modelId="{DD19FC08-F43A-E949-B05D-04045A287425}" type="parTrans" cxnId="{1417E0DA-B1CF-AD4D-AE7A-D6F8A6D22017}">
      <dgm:prSet/>
      <dgm:spPr/>
      <dgm:t>
        <a:bodyPr/>
        <a:lstStyle/>
        <a:p>
          <a:endParaRPr lang="en-US"/>
        </a:p>
      </dgm:t>
    </dgm:pt>
    <dgm:pt modelId="{D66A410D-676E-0541-9B65-F764A4B0D14F}" type="pres">
      <dgm:prSet presAssocID="{A99F1C34-FC95-8242-99B1-F271735C677E}" presName="linear" presStyleCnt="0">
        <dgm:presLayoutVars>
          <dgm:dir/>
          <dgm:resizeHandles val="exact"/>
        </dgm:presLayoutVars>
      </dgm:prSet>
      <dgm:spPr/>
    </dgm:pt>
    <dgm:pt modelId="{BE1EA0F7-FFC2-DE48-A399-5734B1622531}" type="pres">
      <dgm:prSet presAssocID="{290F0158-CF4D-4748-BD7F-1B6A2A50AB59}" presName="comp" presStyleCnt="0"/>
      <dgm:spPr/>
    </dgm:pt>
    <dgm:pt modelId="{206C83A7-B183-4349-91E5-918979F65693}" type="pres">
      <dgm:prSet presAssocID="{290F0158-CF4D-4748-BD7F-1B6A2A50AB59}" presName="box" presStyleLbl="node1" presStyleIdx="0" presStyleCnt="1" custLinFactNeighborX="-139" custLinFactNeighborY="-1263"/>
      <dgm:spPr/>
    </dgm:pt>
    <dgm:pt modelId="{DA6A20F6-5B54-414C-A644-8D24B0B3C092}" type="pres">
      <dgm:prSet presAssocID="{290F0158-CF4D-4748-BD7F-1B6A2A50AB59}" presName="img" presStyleLbl="fgImgPlace1" presStyleIdx="0" presStyleCnt="1" custScaleX="75662" custScaleY="10731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B391FE0-0455-E64E-A786-58F59D365327}" type="pres">
      <dgm:prSet presAssocID="{290F0158-CF4D-4748-BD7F-1B6A2A50AB59}" presName="text" presStyleLbl="node1" presStyleIdx="0" presStyleCnt="1">
        <dgm:presLayoutVars>
          <dgm:bulletEnabled val="1"/>
        </dgm:presLayoutVars>
      </dgm:prSet>
      <dgm:spPr/>
    </dgm:pt>
  </dgm:ptLst>
  <dgm:cxnLst>
    <dgm:cxn modelId="{8D327402-6240-4B4B-8C48-53DB5567C033}" type="presOf" srcId="{A308084A-843A-4B49-B576-B63F3676E7C5}" destId="{5B391FE0-0455-E64E-A786-58F59D365327}" srcOrd="1" destOrd="2" presId="urn:microsoft.com/office/officeart/2005/8/layout/vList4"/>
    <dgm:cxn modelId="{B0E33803-2947-E247-B9DA-D190876B7C27}" srcId="{290F0158-CF4D-4748-BD7F-1B6A2A50AB59}" destId="{A308084A-843A-4B49-B576-B63F3676E7C5}" srcOrd="1" destOrd="0" parTransId="{C1CB1E37-93D1-B643-8D1E-F771A83F493E}" sibTransId="{FAADE5DC-6AB3-1748-B830-562C21742647}"/>
    <dgm:cxn modelId="{A1FE9105-151F-4D4A-8C95-0CED0ACF1E1D}" type="presOf" srcId="{AF264C7B-EB1E-9648-8E7C-60953392A8C1}" destId="{5B391FE0-0455-E64E-A786-58F59D365327}" srcOrd="1" destOrd="4" presId="urn:microsoft.com/office/officeart/2005/8/layout/vList4"/>
    <dgm:cxn modelId="{63455D24-D05E-DE42-8870-36C0BBC6B361}" type="presOf" srcId="{407F3E4B-36D9-D14F-81FD-BD4F7ADFB70D}" destId="{206C83A7-B183-4349-91E5-918979F65693}" srcOrd="0" destOrd="3" presId="urn:microsoft.com/office/officeart/2005/8/layout/vList4"/>
    <dgm:cxn modelId="{57B43D36-074B-3949-BC7A-0B7AA31050D5}" type="presOf" srcId="{290F0158-CF4D-4748-BD7F-1B6A2A50AB59}" destId="{206C83A7-B183-4349-91E5-918979F65693}" srcOrd="0" destOrd="0" presId="urn:microsoft.com/office/officeart/2005/8/layout/vList4"/>
    <dgm:cxn modelId="{429B7C6D-5278-3142-86BA-5D437246C511}" type="presOf" srcId="{A308084A-843A-4B49-B576-B63F3676E7C5}" destId="{206C83A7-B183-4349-91E5-918979F65693}" srcOrd="0" destOrd="2" presId="urn:microsoft.com/office/officeart/2005/8/layout/vList4"/>
    <dgm:cxn modelId="{982D916E-8248-5A4A-AF7A-A83A61AFD048}" srcId="{290F0158-CF4D-4748-BD7F-1B6A2A50AB59}" destId="{407F3E4B-36D9-D14F-81FD-BD4F7ADFB70D}" srcOrd="2" destOrd="0" parTransId="{B9854680-D4C5-CE4C-AC8D-E20489440821}" sibTransId="{50577FB2-6CA9-6646-ABFE-7D22C56A2659}"/>
    <dgm:cxn modelId="{D03F756F-2188-1040-BAAC-9E99D1496C53}" type="presOf" srcId="{1DE679B9-5DD3-264A-92F0-9BBA5794A7B6}" destId="{5B391FE0-0455-E64E-A786-58F59D365327}" srcOrd="1" destOrd="1" presId="urn:microsoft.com/office/officeart/2005/8/layout/vList4"/>
    <dgm:cxn modelId="{90710779-EDF8-FC4E-BCAD-C6729FB60924}" type="presOf" srcId="{A99F1C34-FC95-8242-99B1-F271735C677E}" destId="{D66A410D-676E-0541-9B65-F764A4B0D14F}" srcOrd="0" destOrd="0" presId="urn:microsoft.com/office/officeart/2005/8/layout/vList4"/>
    <dgm:cxn modelId="{3504C599-0C4E-7A42-AF1A-C54F17FF30D1}" srcId="{A99F1C34-FC95-8242-99B1-F271735C677E}" destId="{290F0158-CF4D-4748-BD7F-1B6A2A50AB59}" srcOrd="0" destOrd="0" parTransId="{0AB8852B-BB9C-CC41-BF12-97C6A80A4C7A}" sibTransId="{07C750B0-EE5F-F143-A2B1-F9DA1EAF8DA9}"/>
    <dgm:cxn modelId="{78DC44B8-F7C2-7B45-A007-821F9998E0D4}" srcId="{290F0158-CF4D-4748-BD7F-1B6A2A50AB59}" destId="{AF264C7B-EB1E-9648-8E7C-60953392A8C1}" srcOrd="3" destOrd="0" parTransId="{37A0315A-774D-5E49-AA90-7A6885EB19E7}" sibTransId="{3F73FFB9-047B-4A46-8517-5B9A175F78C2}"/>
    <dgm:cxn modelId="{F7E5BBC5-3E7D-784A-ABB2-DE433F4BF6A1}" type="presOf" srcId="{290F0158-CF4D-4748-BD7F-1B6A2A50AB59}" destId="{5B391FE0-0455-E64E-A786-58F59D365327}" srcOrd="1" destOrd="0" presId="urn:microsoft.com/office/officeart/2005/8/layout/vList4"/>
    <dgm:cxn modelId="{47E8E0C5-77AD-DB4F-97FD-224C4F8E2955}" type="presOf" srcId="{AF264C7B-EB1E-9648-8E7C-60953392A8C1}" destId="{206C83A7-B183-4349-91E5-918979F65693}" srcOrd="0" destOrd="4" presId="urn:microsoft.com/office/officeart/2005/8/layout/vList4"/>
    <dgm:cxn modelId="{1417E0DA-B1CF-AD4D-AE7A-D6F8A6D22017}" srcId="{290F0158-CF4D-4748-BD7F-1B6A2A50AB59}" destId="{1DE679B9-5DD3-264A-92F0-9BBA5794A7B6}" srcOrd="0" destOrd="0" parTransId="{DD19FC08-F43A-E949-B05D-04045A287425}" sibTransId="{CD2BF978-0FD0-314A-8F95-C72EB3CB213A}"/>
    <dgm:cxn modelId="{297378DD-7E30-F443-BB51-FFAFC6566C90}" type="presOf" srcId="{407F3E4B-36D9-D14F-81FD-BD4F7ADFB70D}" destId="{5B391FE0-0455-E64E-A786-58F59D365327}" srcOrd="1" destOrd="3" presId="urn:microsoft.com/office/officeart/2005/8/layout/vList4"/>
    <dgm:cxn modelId="{39D5CAE5-99D5-AD4B-B07F-9A178D838028}" type="presOf" srcId="{1DE679B9-5DD3-264A-92F0-9BBA5794A7B6}" destId="{206C83A7-B183-4349-91E5-918979F65693}" srcOrd="0" destOrd="1" presId="urn:microsoft.com/office/officeart/2005/8/layout/vList4"/>
    <dgm:cxn modelId="{65654566-0AEC-0A46-85FA-BFB38DA14ECD}" type="presParOf" srcId="{D66A410D-676E-0541-9B65-F764A4B0D14F}" destId="{BE1EA0F7-FFC2-DE48-A399-5734B1622531}" srcOrd="0" destOrd="0" presId="urn:microsoft.com/office/officeart/2005/8/layout/vList4"/>
    <dgm:cxn modelId="{328AE877-FDAD-A84A-ABFF-41C417C5B8DD}" type="presParOf" srcId="{BE1EA0F7-FFC2-DE48-A399-5734B1622531}" destId="{206C83A7-B183-4349-91E5-918979F65693}" srcOrd="0" destOrd="0" presId="urn:microsoft.com/office/officeart/2005/8/layout/vList4"/>
    <dgm:cxn modelId="{233630A5-EE98-4443-8FC5-C963BC282531}" type="presParOf" srcId="{BE1EA0F7-FFC2-DE48-A399-5734B1622531}" destId="{DA6A20F6-5B54-414C-A644-8D24B0B3C092}" srcOrd="1" destOrd="0" presId="urn:microsoft.com/office/officeart/2005/8/layout/vList4"/>
    <dgm:cxn modelId="{E1AFA016-FD3F-9B4D-AC9D-97763C30CECC}" type="presParOf" srcId="{BE1EA0F7-FFC2-DE48-A399-5734B1622531}" destId="{5B391FE0-0455-E64E-A786-58F59D3653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CA115-33AA-B943-A7ED-B8D043B270B1}" type="doc">
      <dgm:prSet loTypeId="urn:microsoft.com/office/officeart/2009/3/layout/OpposingIdea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BB13CFE-000B-CA40-B1F8-0C866F549643}">
      <dgm:prSet/>
      <dgm:spPr/>
      <dgm:t>
        <a:bodyPr/>
        <a:lstStyle/>
        <a:p>
          <a:pPr algn="ctr"/>
          <a:r>
            <a:rPr lang="en-US" dirty="0"/>
            <a:t>Reasons to see your college advisor</a:t>
          </a:r>
        </a:p>
      </dgm:t>
    </dgm:pt>
    <dgm:pt modelId="{245785F0-D4BC-1542-AB78-CC2A7D1C6DA6}" type="parTrans" cxnId="{09558DF0-29D0-894C-96CD-D3B013A81574}">
      <dgm:prSet/>
      <dgm:spPr/>
      <dgm:t>
        <a:bodyPr/>
        <a:lstStyle/>
        <a:p>
          <a:endParaRPr lang="en-US"/>
        </a:p>
      </dgm:t>
    </dgm:pt>
    <dgm:pt modelId="{CB7CDE7D-6436-9E48-B86A-F9BFBA684DA9}" type="sibTrans" cxnId="{09558DF0-29D0-894C-96CD-D3B013A81574}">
      <dgm:prSet/>
      <dgm:spPr/>
      <dgm:t>
        <a:bodyPr/>
        <a:lstStyle/>
        <a:p>
          <a:endParaRPr lang="en-US"/>
        </a:p>
      </dgm:t>
    </dgm:pt>
    <dgm:pt modelId="{268F59EA-C95E-3042-9ED8-1FA69D56A986}" type="pres">
      <dgm:prSet presAssocID="{BF9CA115-33AA-B943-A7ED-B8D043B270B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D6ED559-FDD7-C245-A1B2-A6F16D22AC04}" type="pres">
      <dgm:prSet presAssocID="{BF9CA115-33AA-B943-A7ED-B8D043B270B1}" presName="Background" presStyleLbl="node1" presStyleIdx="0" presStyleCnt="1" custScaleX="247351" custScaleY="82778" custLinFactNeighborX="29845" custLinFactNeighborY="14644"/>
      <dgm:spPr/>
    </dgm:pt>
    <dgm:pt modelId="{3A2AEA55-6CA7-3746-9A3D-342F8B5464B0}" type="pres">
      <dgm:prSet presAssocID="{BF9CA115-33AA-B943-A7ED-B8D043B270B1}" presName="ChildText1" presStyleLbl="revTx" presStyleIdx="0" presStyleCnt="0" custScaleX="244949" custScaleY="86305" custLinFactNeighborX="37289" custLinFactNeighborY="19915">
        <dgm:presLayoutVars>
          <dgm:chMax val="0"/>
          <dgm:chPref val="0"/>
          <dgm:bulletEnabled val="1"/>
        </dgm:presLayoutVars>
      </dgm:prSet>
      <dgm:spPr/>
    </dgm:pt>
    <dgm:pt modelId="{860AF402-28CD-3641-A869-874AD11C14ED}" type="pres">
      <dgm:prSet presAssocID="{BF9CA115-33AA-B943-A7ED-B8D043B270B1}" presName="ParentText1" presStyleLbl="revTx" presStyleIdx="0" presStyleCnt="0">
        <dgm:presLayoutVars>
          <dgm:chMax val="1"/>
          <dgm:chPref val="1"/>
        </dgm:presLayoutVars>
      </dgm:prSet>
      <dgm:spPr/>
    </dgm:pt>
    <dgm:pt modelId="{16DDB5CA-092C-504F-BB45-56843B3536A3}" type="pres">
      <dgm:prSet presAssocID="{BF9CA115-33AA-B943-A7ED-B8D043B270B1}" presName="ParentShape1" presStyleLbl="alignImgPlace1" presStyleIdx="0" presStyleCnt="1" custAng="5400000" custScaleX="276467" custScaleY="57881" custLinFactX="-100000" custLinFactNeighborX="-102034" custLinFactNeighborY="29744">
        <dgm:presLayoutVars/>
      </dgm:prSet>
      <dgm:spPr/>
    </dgm:pt>
  </dgm:ptLst>
  <dgm:cxnLst>
    <dgm:cxn modelId="{5BFA9E06-D762-2F4B-8384-1C312B9C65CC}" type="presOf" srcId="{BF9CA115-33AA-B943-A7ED-B8D043B270B1}" destId="{268F59EA-C95E-3042-9ED8-1FA69D56A986}" srcOrd="0" destOrd="0" presId="urn:microsoft.com/office/officeart/2009/3/layout/OpposingIdeas"/>
    <dgm:cxn modelId="{EB05B1E2-1ABB-1143-93AA-0423BEA1D459}" type="presOf" srcId="{0BB13CFE-000B-CA40-B1F8-0C866F549643}" destId="{860AF402-28CD-3641-A869-874AD11C14ED}" srcOrd="0" destOrd="0" presId="urn:microsoft.com/office/officeart/2009/3/layout/OpposingIdeas"/>
    <dgm:cxn modelId="{09558DF0-29D0-894C-96CD-D3B013A81574}" srcId="{BF9CA115-33AA-B943-A7ED-B8D043B270B1}" destId="{0BB13CFE-000B-CA40-B1F8-0C866F549643}" srcOrd="0" destOrd="0" parTransId="{245785F0-D4BC-1542-AB78-CC2A7D1C6DA6}" sibTransId="{CB7CDE7D-6436-9E48-B86A-F9BFBA684DA9}"/>
    <dgm:cxn modelId="{088E23FB-71C0-D940-BEEA-4018F080B2E0}" type="presOf" srcId="{0BB13CFE-000B-CA40-B1F8-0C866F549643}" destId="{16DDB5CA-092C-504F-BB45-56843B3536A3}" srcOrd="1" destOrd="0" presId="urn:microsoft.com/office/officeart/2009/3/layout/OpposingIdeas"/>
    <dgm:cxn modelId="{080B6C16-B042-D54C-ADD1-59BB7452B894}" type="presParOf" srcId="{268F59EA-C95E-3042-9ED8-1FA69D56A986}" destId="{9D6ED559-FDD7-C245-A1B2-A6F16D22AC04}" srcOrd="0" destOrd="0" presId="urn:microsoft.com/office/officeart/2009/3/layout/OpposingIdeas"/>
    <dgm:cxn modelId="{16C1F73D-7BFD-4948-AEF7-77C1DD799629}" type="presParOf" srcId="{268F59EA-C95E-3042-9ED8-1FA69D56A986}" destId="{3A2AEA55-6CA7-3746-9A3D-342F8B5464B0}" srcOrd="1" destOrd="0" presId="urn:microsoft.com/office/officeart/2009/3/layout/OpposingIdeas"/>
    <dgm:cxn modelId="{86D9F234-677D-5F44-9C9F-A24F402FA5F3}" type="presParOf" srcId="{268F59EA-C95E-3042-9ED8-1FA69D56A986}" destId="{860AF402-28CD-3641-A869-874AD11C14ED}" srcOrd="2" destOrd="0" presId="urn:microsoft.com/office/officeart/2009/3/layout/OpposingIdeas"/>
    <dgm:cxn modelId="{D08FADB5-C364-2141-804F-CCAA9357A8ED}" type="presParOf" srcId="{268F59EA-C95E-3042-9ED8-1FA69D56A986}" destId="{16DDB5CA-092C-504F-BB45-56843B3536A3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163C5-9E26-2543-9342-8FE4BF5BE28A}" type="doc">
      <dgm:prSet loTypeId="urn:microsoft.com/office/officeart/2008/layout/BendingPictureCaption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A56934E-B7E7-C847-99A4-0F5E7F4D1993}">
      <dgm:prSet custT="1"/>
      <dgm:spPr/>
      <dgm:t>
        <a:bodyPr/>
        <a:lstStyle/>
        <a:p>
          <a:r>
            <a:rPr lang="en-US" sz="2400" dirty="0"/>
            <a:t>ACS</a:t>
          </a:r>
        </a:p>
      </dgm:t>
    </dgm:pt>
    <dgm:pt modelId="{20968CA2-95C3-DF41-A1B0-37DBC0012430}" type="parTrans" cxnId="{3B06671C-9DF6-6343-9197-8D866DE3E6DE}">
      <dgm:prSet/>
      <dgm:spPr/>
      <dgm:t>
        <a:bodyPr/>
        <a:lstStyle/>
        <a:p>
          <a:endParaRPr lang="en-US"/>
        </a:p>
      </dgm:t>
    </dgm:pt>
    <dgm:pt modelId="{227EBD8B-7A7A-464E-9070-C3F2266189FF}" type="sibTrans" cxnId="{3B06671C-9DF6-6343-9197-8D866DE3E6DE}">
      <dgm:prSet/>
      <dgm:spPr/>
      <dgm:t>
        <a:bodyPr/>
        <a:lstStyle/>
        <a:p>
          <a:endParaRPr lang="en-US"/>
        </a:p>
      </dgm:t>
    </dgm:pt>
    <dgm:pt modelId="{7B5CA483-62C8-FD4C-A8F7-FE73E9130848}">
      <dgm:prSet custT="1"/>
      <dgm:spPr/>
      <dgm:t>
        <a:bodyPr/>
        <a:lstStyle/>
        <a:p>
          <a:r>
            <a:rPr lang="en-US" sz="1800" dirty="0"/>
            <a:t>American Chemical Society student chapter</a:t>
          </a:r>
        </a:p>
      </dgm:t>
    </dgm:pt>
    <dgm:pt modelId="{0D0DC2C4-E73C-404B-B748-2A9B14B24844}" type="parTrans" cxnId="{D161E7B0-E21B-234B-85D9-5083627107EB}">
      <dgm:prSet/>
      <dgm:spPr/>
      <dgm:t>
        <a:bodyPr/>
        <a:lstStyle/>
        <a:p>
          <a:endParaRPr lang="en-US"/>
        </a:p>
      </dgm:t>
    </dgm:pt>
    <dgm:pt modelId="{6C032870-8CEF-9543-8B6B-D58B1ADA2AD2}" type="sibTrans" cxnId="{D161E7B0-E21B-234B-85D9-5083627107EB}">
      <dgm:prSet/>
      <dgm:spPr/>
      <dgm:t>
        <a:bodyPr/>
        <a:lstStyle/>
        <a:p>
          <a:endParaRPr lang="en-US"/>
        </a:p>
      </dgm:t>
    </dgm:pt>
    <dgm:pt modelId="{4B904C5B-5FC4-7248-A393-EC055DADAC19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"/>
            </a:rPr>
            <a:t>http://www.acsatucf.com/</a:t>
          </a:r>
          <a:endParaRPr lang="en-US" sz="1800" dirty="0"/>
        </a:p>
      </dgm:t>
    </dgm:pt>
    <dgm:pt modelId="{7B1CB2CA-E019-C14B-A47B-D9473541F113}" type="parTrans" cxnId="{F4E2B9EC-6972-3648-8766-B3762A97ADEA}">
      <dgm:prSet/>
      <dgm:spPr/>
      <dgm:t>
        <a:bodyPr/>
        <a:lstStyle/>
        <a:p>
          <a:endParaRPr lang="en-US"/>
        </a:p>
      </dgm:t>
    </dgm:pt>
    <dgm:pt modelId="{80B8EEEB-CA19-EB44-B0A0-4AAC9BA89952}" type="sibTrans" cxnId="{F4E2B9EC-6972-3648-8766-B3762A97ADEA}">
      <dgm:prSet/>
      <dgm:spPr/>
      <dgm:t>
        <a:bodyPr/>
        <a:lstStyle/>
        <a:p>
          <a:endParaRPr lang="en-US"/>
        </a:p>
      </dgm:t>
    </dgm:pt>
    <dgm:pt modelId="{172DCEE0-C49E-0844-842A-D6687EE5E19F}">
      <dgm:prSet custT="1"/>
      <dgm:spPr/>
      <dgm:t>
        <a:bodyPr/>
        <a:lstStyle/>
        <a:p>
          <a:r>
            <a:rPr lang="en-US" sz="1800" dirty="0"/>
            <a:t>FSA</a:t>
          </a:r>
        </a:p>
      </dgm:t>
    </dgm:pt>
    <dgm:pt modelId="{2BF1B6B9-8759-E64D-9389-68B27951944A}" type="parTrans" cxnId="{F01B69D5-4F18-8F45-9F92-56F7E2AB2416}">
      <dgm:prSet/>
      <dgm:spPr/>
      <dgm:t>
        <a:bodyPr/>
        <a:lstStyle/>
        <a:p>
          <a:endParaRPr lang="en-US"/>
        </a:p>
      </dgm:t>
    </dgm:pt>
    <dgm:pt modelId="{4F6F4BD9-72F3-984C-A533-9B1DD0247C24}" type="sibTrans" cxnId="{F01B69D5-4F18-8F45-9F92-56F7E2AB2416}">
      <dgm:prSet/>
      <dgm:spPr/>
      <dgm:t>
        <a:bodyPr/>
        <a:lstStyle/>
        <a:p>
          <a:endParaRPr lang="en-US"/>
        </a:p>
      </dgm:t>
    </dgm:pt>
    <dgm:pt modelId="{4574B4C3-3733-E64F-A669-E81A26E9C11A}">
      <dgm:prSet custT="1"/>
      <dgm:spPr/>
      <dgm:t>
        <a:bodyPr/>
        <a:lstStyle/>
        <a:p>
          <a:r>
            <a:rPr lang="en-US" sz="1800" dirty="0"/>
            <a:t>Forensic Science Association </a:t>
          </a:r>
        </a:p>
      </dgm:t>
    </dgm:pt>
    <dgm:pt modelId="{371FA21A-3B9C-6949-AB14-5BDBD1F69371}" type="parTrans" cxnId="{38243D8F-376B-D047-A295-78C973D8844C}">
      <dgm:prSet/>
      <dgm:spPr/>
      <dgm:t>
        <a:bodyPr/>
        <a:lstStyle/>
        <a:p>
          <a:endParaRPr lang="en-US"/>
        </a:p>
      </dgm:t>
    </dgm:pt>
    <dgm:pt modelId="{EEB726A4-6C3A-B54B-8AEB-A9E78F85462A}" type="sibTrans" cxnId="{38243D8F-376B-D047-A295-78C973D8844C}">
      <dgm:prSet/>
      <dgm:spPr/>
      <dgm:t>
        <a:bodyPr/>
        <a:lstStyle/>
        <a:p>
          <a:endParaRPr lang="en-US"/>
        </a:p>
      </dgm:t>
    </dgm:pt>
    <dgm:pt modelId="{E1A6F304-2898-454C-B929-4189B7C3F6FD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2"/>
            </a:rPr>
            <a:t>https://sciences.ucf.edu/chemistry/fsa/</a:t>
          </a:r>
          <a:r>
            <a:rPr lang="en-US" sz="1800" dirty="0"/>
            <a:t> </a:t>
          </a:r>
        </a:p>
      </dgm:t>
    </dgm:pt>
    <dgm:pt modelId="{F49C5CC6-EEA7-B945-9924-4E03BEAC982A}" type="parTrans" cxnId="{E0777316-6ABD-6D40-8E49-3E3C5B300910}">
      <dgm:prSet/>
      <dgm:spPr/>
      <dgm:t>
        <a:bodyPr/>
        <a:lstStyle/>
        <a:p>
          <a:endParaRPr lang="en-US"/>
        </a:p>
      </dgm:t>
    </dgm:pt>
    <dgm:pt modelId="{B139FD4F-87F9-5849-B578-3F074B259CC1}" type="sibTrans" cxnId="{E0777316-6ABD-6D40-8E49-3E3C5B300910}">
      <dgm:prSet/>
      <dgm:spPr/>
      <dgm:t>
        <a:bodyPr/>
        <a:lstStyle/>
        <a:p>
          <a:endParaRPr lang="en-US"/>
        </a:p>
      </dgm:t>
    </dgm:pt>
    <dgm:pt modelId="{BF3BCB57-42F0-E749-8B3C-44D0E0B0862E}">
      <dgm:prSet custT="1"/>
      <dgm:spPr/>
      <dgm:t>
        <a:bodyPr/>
        <a:lstStyle/>
        <a:p>
          <a:r>
            <a:rPr lang="en-US" sz="1800" dirty="0"/>
            <a:t>Knight Connect</a:t>
          </a:r>
        </a:p>
      </dgm:t>
    </dgm:pt>
    <dgm:pt modelId="{6F2C86CA-98E4-524C-9011-CCE77991C24D}" type="parTrans" cxnId="{2E20BC6C-D107-6B48-83B8-69B30421BC9D}">
      <dgm:prSet/>
      <dgm:spPr/>
      <dgm:t>
        <a:bodyPr/>
        <a:lstStyle/>
        <a:p>
          <a:endParaRPr lang="en-US"/>
        </a:p>
      </dgm:t>
    </dgm:pt>
    <dgm:pt modelId="{88B2F895-B8CC-814B-B407-4F26A2C19F44}" type="sibTrans" cxnId="{2E20BC6C-D107-6B48-83B8-69B30421BC9D}">
      <dgm:prSet/>
      <dgm:spPr/>
      <dgm:t>
        <a:bodyPr/>
        <a:lstStyle/>
        <a:p>
          <a:endParaRPr lang="en-US"/>
        </a:p>
      </dgm:t>
    </dgm:pt>
    <dgm:pt modelId="{E0E284DD-A131-A74E-A056-9B2FC6D3FDFE}">
      <dgm:prSet custT="1"/>
      <dgm:spPr/>
      <dgm:t>
        <a:bodyPr/>
        <a:lstStyle/>
        <a:p>
          <a:r>
            <a:rPr lang="en-US" sz="1800" dirty="0"/>
            <a:t>Campus student organizations </a:t>
          </a:r>
        </a:p>
      </dgm:t>
    </dgm:pt>
    <dgm:pt modelId="{E26DED41-ABAC-6E41-94D3-07DA81480AD4}" type="parTrans" cxnId="{61776CB4-7C4E-D348-B82A-A1A1A9010818}">
      <dgm:prSet/>
      <dgm:spPr/>
      <dgm:t>
        <a:bodyPr/>
        <a:lstStyle/>
        <a:p>
          <a:endParaRPr lang="en-US"/>
        </a:p>
      </dgm:t>
    </dgm:pt>
    <dgm:pt modelId="{BDECC5DF-F467-514F-AE8C-341F4BBC5DE5}" type="sibTrans" cxnId="{61776CB4-7C4E-D348-B82A-A1A1A9010818}">
      <dgm:prSet/>
      <dgm:spPr/>
      <dgm:t>
        <a:bodyPr/>
        <a:lstStyle/>
        <a:p>
          <a:endParaRPr lang="en-US"/>
        </a:p>
      </dgm:t>
    </dgm:pt>
    <dgm:pt modelId="{7DFF27B7-F888-164E-BBC8-7EBDFAC69664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3"/>
            </a:rPr>
            <a:t>https://ucf.campuslabs.com/engage/</a:t>
          </a:r>
          <a:endParaRPr lang="en-US" sz="1800" dirty="0"/>
        </a:p>
      </dgm:t>
    </dgm:pt>
    <dgm:pt modelId="{47EFD786-12A8-B042-B702-267BEDE73F1F}" type="parTrans" cxnId="{4A967CE1-1C21-F843-8CE2-67C2C716BA01}">
      <dgm:prSet/>
      <dgm:spPr/>
      <dgm:t>
        <a:bodyPr/>
        <a:lstStyle/>
        <a:p>
          <a:endParaRPr lang="en-US"/>
        </a:p>
      </dgm:t>
    </dgm:pt>
    <dgm:pt modelId="{6E90F076-92E1-0D4C-B41D-F724D49A9675}" type="sibTrans" cxnId="{4A967CE1-1C21-F843-8CE2-67C2C716BA01}">
      <dgm:prSet/>
      <dgm:spPr/>
      <dgm:t>
        <a:bodyPr/>
        <a:lstStyle/>
        <a:p>
          <a:endParaRPr lang="en-US"/>
        </a:p>
      </dgm:t>
    </dgm:pt>
    <dgm:pt modelId="{23C313D0-44F6-044C-9E2E-3262C1A0A567}" type="pres">
      <dgm:prSet presAssocID="{4EA163C5-9E26-2543-9342-8FE4BF5BE28A}" presName="Name0" presStyleCnt="0">
        <dgm:presLayoutVars>
          <dgm:dir/>
          <dgm:resizeHandles val="exact"/>
        </dgm:presLayoutVars>
      </dgm:prSet>
      <dgm:spPr/>
    </dgm:pt>
    <dgm:pt modelId="{CD8E01BE-9ED0-984E-BAC3-CE7740CC526D}" type="pres">
      <dgm:prSet presAssocID="{EA56934E-B7E7-C847-99A4-0F5E7F4D1993}" presName="composite" presStyleCnt="0"/>
      <dgm:spPr/>
    </dgm:pt>
    <dgm:pt modelId="{C99A7C6A-C3A2-F64D-8244-3B46CC7A47D7}" type="pres">
      <dgm:prSet presAssocID="{EA56934E-B7E7-C847-99A4-0F5E7F4D1993}" presName="rect1" presStyleLbl="bgImgPlace1" presStyleIdx="0" presStyleCnt="3" custLinFactNeighborX="2465" custLinFactNeighborY="-3242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75A9E4F-6BF5-BE4C-9B62-9971A8AAC4C4}" type="pres">
      <dgm:prSet presAssocID="{EA56934E-B7E7-C847-99A4-0F5E7F4D1993}" presName="wedgeRectCallout1" presStyleLbl="node1" presStyleIdx="0" presStyleCnt="3" custScaleY="267893" custLinFactNeighborX="4369" custLinFactNeighborY="43159">
        <dgm:presLayoutVars>
          <dgm:bulletEnabled val="1"/>
        </dgm:presLayoutVars>
      </dgm:prSet>
      <dgm:spPr/>
    </dgm:pt>
    <dgm:pt modelId="{853752CF-932B-AA40-9A62-5057FF54AE1D}" type="pres">
      <dgm:prSet presAssocID="{227EBD8B-7A7A-464E-9070-C3F2266189FF}" presName="sibTrans" presStyleCnt="0"/>
      <dgm:spPr/>
    </dgm:pt>
    <dgm:pt modelId="{9CDBBED4-D185-D74E-89CA-D5BFADBA1BD0}" type="pres">
      <dgm:prSet presAssocID="{172DCEE0-C49E-0844-842A-D6687EE5E19F}" presName="composite" presStyleCnt="0"/>
      <dgm:spPr/>
    </dgm:pt>
    <dgm:pt modelId="{E735F98E-E1A7-8A48-8227-13226A436198}" type="pres">
      <dgm:prSet presAssocID="{172DCEE0-C49E-0844-842A-D6687EE5E19F}" presName="rect1" presStyleLbl="bgImgPlace1" presStyleIdx="1" presStyleCnt="3" custLinFactNeighborX="673" custLinFactNeighborY="-3186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71D9520-1707-B548-9C82-683D8046C26E}" type="pres">
      <dgm:prSet presAssocID="{172DCEE0-C49E-0844-842A-D6687EE5E19F}" presName="wedgeRectCallout1" presStyleLbl="node1" presStyleIdx="1" presStyleCnt="3" custScaleY="262478" custLinFactNeighborX="3178" custLinFactNeighborY="37987">
        <dgm:presLayoutVars>
          <dgm:bulletEnabled val="1"/>
        </dgm:presLayoutVars>
      </dgm:prSet>
      <dgm:spPr/>
    </dgm:pt>
    <dgm:pt modelId="{240B723C-76E4-824E-8353-90E5E3CF8E17}" type="pres">
      <dgm:prSet presAssocID="{4F6F4BD9-72F3-984C-A533-9B1DD0247C24}" presName="sibTrans" presStyleCnt="0"/>
      <dgm:spPr/>
    </dgm:pt>
    <dgm:pt modelId="{DF2FFD48-CC34-3B4F-8D8B-E9D97954C3DB}" type="pres">
      <dgm:prSet presAssocID="{BF3BCB57-42F0-E749-8B3C-44D0E0B0862E}" presName="composite" presStyleCnt="0"/>
      <dgm:spPr/>
    </dgm:pt>
    <dgm:pt modelId="{AD880585-AA67-3D4F-8C7F-1761928E2C41}" type="pres">
      <dgm:prSet presAssocID="{BF3BCB57-42F0-E749-8B3C-44D0E0B0862E}" presName="rect1" presStyleLbl="bgImgPlace1" presStyleIdx="2" presStyleCnt="3" custLinFactNeighborX="1967" custLinFactNeighborY="-3147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0DB6BCD-A935-FB40-A2C4-EAD1C0DFB974}" type="pres">
      <dgm:prSet presAssocID="{BF3BCB57-42F0-E749-8B3C-44D0E0B0862E}" presName="wedgeRectCallout1" presStyleLbl="node1" presStyleIdx="2" presStyleCnt="3" custScaleY="266891" custLinFactNeighborX="1939" custLinFactNeighborY="44822">
        <dgm:presLayoutVars>
          <dgm:bulletEnabled val="1"/>
        </dgm:presLayoutVars>
      </dgm:prSet>
      <dgm:spPr/>
    </dgm:pt>
  </dgm:ptLst>
  <dgm:cxnLst>
    <dgm:cxn modelId="{E0777316-6ABD-6D40-8E49-3E3C5B300910}" srcId="{172DCEE0-C49E-0844-842A-D6687EE5E19F}" destId="{E1A6F304-2898-454C-B929-4189B7C3F6FD}" srcOrd="1" destOrd="0" parTransId="{F49C5CC6-EEA7-B945-9924-4E03BEAC982A}" sibTransId="{B139FD4F-87F9-5849-B578-3F074B259CC1}"/>
    <dgm:cxn modelId="{3B06671C-9DF6-6343-9197-8D866DE3E6DE}" srcId="{4EA163C5-9E26-2543-9342-8FE4BF5BE28A}" destId="{EA56934E-B7E7-C847-99A4-0F5E7F4D1993}" srcOrd="0" destOrd="0" parTransId="{20968CA2-95C3-DF41-A1B0-37DBC0012430}" sibTransId="{227EBD8B-7A7A-464E-9070-C3F2266189FF}"/>
    <dgm:cxn modelId="{56BEE540-89AB-D74B-AF5F-903603CC592B}" type="presOf" srcId="{BF3BCB57-42F0-E749-8B3C-44D0E0B0862E}" destId="{C0DB6BCD-A935-FB40-A2C4-EAD1C0DFB974}" srcOrd="0" destOrd="0" presId="urn:microsoft.com/office/officeart/2008/layout/BendingPictureCaptionList"/>
    <dgm:cxn modelId="{2E20BC6C-D107-6B48-83B8-69B30421BC9D}" srcId="{4EA163C5-9E26-2543-9342-8FE4BF5BE28A}" destId="{BF3BCB57-42F0-E749-8B3C-44D0E0B0862E}" srcOrd="2" destOrd="0" parTransId="{6F2C86CA-98E4-524C-9011-CCE77991C24D}" sibTransId="{88B2F895-B8CC-814B-B407-4F26A2C19F44}"/>
    <dgm:cxn modelId="{F251F06E-8B18-584F-93BD-65F09D7291B9}" type="presOf" srcId="{4EA163C5-9E26-2543-9342-8FE4BF5BE28A}" destId="{23C313D0-44F6-044C-9E2E-3262C1A0A567}" srcOrd="0" destOrd="0" presId="urn:microsoft.com/office/officeart/2008/layout/BendingPictureCaptionList"/>
    <dgm:cxn modelId="{DFEF6D4F-BC40-A143-B5E0-9B507432CB24}" type="presOf" srcId="{172DCEE0-C49E-0844-842A-D6687EE5E19F}" destId="{171D9520-1707-B548-9C82-683D8046C26E}" srcOrd="0" destOrd="0" presId="urn:microsoft.com/office/officeart/2008/layout/BendingPictureCaptionList"/>
    <dgm:cxn modelId="{E87AD685-341F-A148-A0DC-F7A300B1A3BB}" type="presOf" srcId="{7B5CA483-62C8-FD4C-A8F7-FE73E9130848}" destId="{775A9E4F-6BF5-BE4C-9B62-9971A8AAC4C4}" srcOrd="0" destOrd="1" presId="urn:microsoft.com/office/officeart/2008/layout/BendingPictureCaptionList"/>
    <dgm:cxn modelId="{38243D8F-376B-D047-A295-78C973D8844C}" srcId="{172DCEE0-C49E-0844-842A-D6687EE5E19F}" destId="{4574B4C3-3733-E64F-A669-E81A26E9C11A}" srcOrd="0" destOrd="0" parTransId="{371FA21A-3B9C-6949-AB14-5BDBD1F69371}" sibTransId="{EEB726A4-6C3A-B54B-8AEB-A9E78F85462A}"/>
    <dgm:cxn modelId="{374FF49C-3DB1-B24A-B136-0EAED8494F68}" type="presOf" srcId="{E0E284DD-A131-A74E-A056-9B2FC6D3FDFE}" destId="{C0DB6BCD-A935-FB40-A2C4-EAD1C0DFB974}" srcOrd="0" destOrd="1" presId="urn:microsoft.com/office/officeart/2008/layout/BendingPictureCaptionList"/>
    <dgm:cxn modelId="{CE400CAE-93E5-8147-BB3B-36136E9EC012}" type="presOf" srcId="{E1A6F304-2898-454C-B929-4189B7C3F6FD}" destId="{171D9520-1707-B548-9C82-683D8046C26E}" srcOrd="0" destOrd="2" presId="urn:microsoft.com/office/officeart/2008/layout/BendingPictureCaptionList"/>
    <dgm:cxn modelId="{D161E7B0-E21B-234B-85D9-5083627107EB}" srcId="{EA56934E-B7E7-C847-99A4-0F5E7F4D1993}" destId="{7B5CA483-62C8-FD4C-A8F7-FE73E9130848}" srcOrd="0" destOrd="0" parTransId="{0D0DC2C4-E73C-404B-B748-2A9B14B24844}" sibTransId="{6C032870-8CEF-9543-8B6B-D58B1ADA2AD2}"/>
    <dgm:cxn modelId="{61776CB4-7C4E-D348-B82A-A1A1A9010818}" srcId="{BF3BCB57-42F0-E749-8B3C-44D0E0B0862E}" destId="{E0E284DD-A131-A74E-A056-9B2FC6D3FDFE}" srcOrd="0" destOrd="0" parTransId="{E26DED41-ABAC-6E41-94D3-07DA81480AD4}" sibTransId="{BDECC5DF-F467-514F-AE8C-341F4BBC5DE5}"/>
    <dgm:cxn modelId="{49761BBA-453E-574C-9C98-4A9FF24D3829}" type="presOf" srcId="{4574B4C3-3733-E64F-A669-E81A26E9C11A}" destId="{171D9520-1707-B548-9C82-683D8046C26E}" srcOrd="0" destOrd="1" presId="urn:microsoft.com/office/officeart/2008/layout/BendingPictureCaptionList"/>
    <dgm:cxn modelId="{3F83F1C0-4D31-B949-9B92-706BA26FD83F}" type="presOf" srcId="{EA56934E-B7E7-C847-99A4-0F5E7F4D1993}" destId="{775A9E4F-6BF5-BE4C-9B62-9971A8AAC4C4}" srcOrd="0" destOrd="0" presId="urn:microsoft.com/office/officeart/2008/layout/BendingPictureCaptionList"/>
    <dgm:cxn modelId="{F01B69D5-4F18-8F45-9F92-56F7E2AB2416}" srcId="{4EA163C5-9E26-2543-9342-8FE4BF5BE28A}" destId="{172DCEE0-C49E-0844-842A-D6687EE5E19F}" srcOrd="1" destOrd="0" parTransId="{2BF1B6B9-8759-E64D-9389-68B27951944A}" sibTransId="{4F6F4BD9-72F3-984C-A533-9B1DD0247C24}"/>
    <dgm:cxn modelId="{5225C4D6-B8B0-C34C-AC76-1107F9564190}" type="presOf" srcId="{7DFF27B7-F888-164E-BBC8-7EBDFAC69664}" destId="{C0DB6BCD-A935-FB40-A2C4-EAD1C0DFB974}" srcOrd="0" destOrd="2" presId="urn:microsoft.com/office/officeart/2008/layout/BendingPictureCaptionList"/>
    <dgm:cxn modelId="{4A967CE1-1C21-F843-8CE2-67C2C716BA01}" srcId="{BF3BCB57-42F0-E749-8B3C-44D0E0B0862E}" destId="{7DFF27B7-F888-164E-BBC8-7EBDFAC69664}" srcOrd="1" destOrd="0" parTransId="{47EFD786-12A8-B042-B702-267BEDE73F1F}" sibTransId="{6E90F076-92E1-0D4C-B41D-F724D49A9675}"/>
    <dgm:cxn modelId="{96DC87EB-7DB0-FC49-AE05-43415E2E2C1E}" type="presOf" srcId="{4B904C5B-5FC4-7248-A393-EC055DADAC19}" destId="{775A9E4F-6BF5-BE4C-9B62-9971A8AAC4C4}" srcOrd="0" destOrd="2" presId="urn:microsoft.com/office/officeart/2008/layout/BendingPictureCaptionList"/>
    <dgm:cxn modelId="{F4E2B9EC-6972-3648-8766-B3762A97ADEA}" srcId="{EA56934E-B7E7-C847-99A4-0F5E7F4D1993}" destId="{4B904C5B-5FC4-7248-A393-EC055DADAC19}" srcOrd="1" destOrd="0" parTransId="{7B1CB2CA-E019-C14B-A47B-D9473541F113}" sibTransId="{80B8EEEB-CA19-EB44-B0A0-4AAC9BA89952}"/>
    <dgm:cxn modelId="{2DBB5B0E-7EFF-C24B-A9A9-0704725EDFAE}" type="presParOf" srcId="{23C313D0-44F6-044C-9E2E-3262C1A0A567}" destId="{CD8E01BE-9ED0-984E-BAC3-CE7740CC526D}" srcOrd="0" destOrd="0" presId="urn:microsoft.com/office/officeart/2008/layout/BendingPictureCaptionList"/>
    <dgm:cxn modelId="{EE6E90F9-B900-9441-9E4A-09268AB23DFC}" type="presParOf" srcId="{CD8E01BE-9ED0-984E-BAC3-CE7740CC526D}" destId="{C99A7C6A-C3A2-F64D-8244-3B46CC7A47D7}" srcOrd="0" destOrd="0" presId="urn:microsoft.com/office/officeart/2008/layout/BendingPictureCaptionList"/>
    <dgm:cxn modelId="{6AE8B993-4C8B-9844-8C67-A4845673C3C5}" type="presParOf" srcId="{CD8E01BE-9ED0-984E-BAC3-CE7740CC526D}" destId="{775A9E4F-6BF5-BE4C-9B62-9971A8AAC4C4}" srcOrd="1" destOrd="0" presId="urn:microsoft.com/office/officeart/2008/layout/BendingPictureCaptionList"/>
    <dgm:cxn modelId="{99889DAC-1E7F-B944-B23E-A44074C456C5}" type="presParOf" srcId="{23C313D0-44F6-044C-9E2E-3262C1A0A567}" destId="{853752CF-932B-AA40-9A62-5057FF54AE1D}" srcOrd="1" destOrd="0" presId="urn:microsoft.com/office/officeart/2008/layout/BendingPictureCaptionList"/>
    <dgm:cxn modelId="{DE4AE952-7A3B-1441-867F-4EF155C95C58}" type="presParOf" srcId="{23C313D0-44F6-044C-9E2E-3262C1A0A567}" destId="{9CDBBED4-D185-D74E-89CA-D5BFADBA1BD0}" srcOrd="2" destOrd="0" presId="urn:microsoft.com/office/officeart/2008/layout/BendingPictureCaptionList"/>
    <dgm:cxn modelId="{7176EEFA-9DEE-2240-9951-5F2119A4CA47}" type="presParOf" srcId="{9CDBBED4-D185-D74E-89CA-D5BFADBA1BD0}" destId="{E735F98E-E1A7-8A48-8227-13226A436198}" srcOrd="0" destOrd="0" presId="urn:microsoft.com/office/officeart/2008/layout/BendingPictureCaptionList"/>
    <dgm:cxn modelId="{7768E72F-7F61-FF4B-BC1C-9F1CA0423021}" type="presParOf" srcId="{9CDBBED4-D185-D74E-89CA-D5BFADBA1BD0}" destId="{171D9520-1707-B548-9C82-683D8046C26E}" srcOrd="1" destOrd="0" presId="urn:microsoft.com/office/officeart/2008/layout/BendingPictureCaptionList"/>
    <dgm:cxn modelId="{1B0D2AE7-B8B9-E547-8FDC-4EF9BC1BE6C5}" type="presParOf" srcId="{23C313D0-44F6-044C-9E2E-3262C1A0A567}" destId="{240B723C-76E4-824E-8353-90E5E3CF8E17}" srcOrd="3" destOrd="0" presId="urn:microsoft.com/office/officeart/2008/layout/BendingPictureCaptionList"/>
    <dgm:cxn modelId="{E4F516BA-3474-C14D-BBD6-2556F6AF9333}" type="presParOf" srcId="{23C313D0-44F6-044C-9E2E-3262C1A0A567}" destId="{DF2FFD48-CC34-3B4F-8D8B-E9D97954C3DB}" srcOrd="4" destOrd="0" presId="urn:microsoft.com/office/officeart/2008/layout/BendingPictureCaptionList"/>
    <dgm:cxn modelId="{93EA7D4F-EA89-3C4F-BC85-D7A7ADD6FE63}" type="presParOf" srcId="{DF2FFD48-CC34-3B4F-8D8B-E9D97954C3DB}" destId="{AD880585-AA67-3D4F-8C7F-1761928E2C41}" srcOrd="0" destOrd="0" presId="urn:microsoft.com/office/officeart/2008/layout/BendingPictureCaptionList"/>
    <dgm:cxn modelId="{0B50204F-FFB5-DA46-9DE5-D012114EFE32}" type="presParOf" srcId="{DF2FFD48-CC34-3B4F-8D8B-E9D97954C3DB}" destId="{C0DB6BCD-A935-FB40-A2C4-EAD1C0DFB97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248465-C7DA-364D-8609-6EF565A8696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F6E779-9396-1746-87AF-15A1A6426C93}">
      <dgm:prSet/>
      <dgm:spPr/>
      <dgm:t>
        <a:bodyPr/>
        <a:lstStyle/>
        <a:p>
          <a:r>
            <a:rPr lang="en-US"/>
            <a:t>Pg 1</a:t>
          </a:r>
        </a:p>
      </dgm:t>
    </dgm:pt>
    <dgm:pt modelId="{B7D626E1-F0F1-A842-AB88-C9C7C78E0D47}" type="parTrans" cxnId="{AAF1B9F6-6AAC-7E4D-A086-F9F7D7B6AC19}">
      <dgm:prSet/>
      <dgm:spPr/>
      <dgm:t>
        <a:bodyPr/>
        <a:lstStyle/>
        <a:p>
          <a:endParaRPr lang="en-US"/>
        </a:p>
      </dgm:t>
    </dgm:pt>
    <dgm:pt modelId="{93FB495A-FA1E-E34E-8B1B-D57429133BD5}" type="sibTrans" cxnId="{AAF1B9F6-6AAC-7E4D-A086-F9F7D7B6AC19}">
      <dgm:prSet/>
      <dgm:spPr/>
      <dgm:t>
        <a:bodyPr/>
        <a:lstStyle/>
        <a:p>
          <a:endParaRPr lang="en-US"/>
        </a:p>
      </dgm:t>
    </dgm:pt>
    <dgm:pt modelId="{FEEE3388-5AFB-4B41-8427-6C42B8B29D02}">
      <dgm:prSet/>
      <dgm:spPr/>
      <dgm:t>
        <a:bodyPr/>
        <a:lstStyle/>
        <a:p>
          <a:r>
            <a:rPr lang="en-US" dirty="0"/>
            <a:t>Flow Chart</a:t>
          </a:r>
        </a:p>
      </dgm:t>
    </dgm:pt>
    <dgm:pt modelId="{E99D6DA0-4AB7-8B41-95D1-18994BA15DE1}" type="parTrans" cxnId="{CAAEA942-9F95-9B41-8736-D36F1C62E884}">
      <dgm:prSet/>
      <dgm:spPr/>
      <dgm:t>
        <a:bodyPr/>
        <a:lstStyle/>
        <a:p>
          <a:endParaRPr lang="en-US"/>
        </a:p>
      </dgm:t>
    </dgm:pt>
    <dgm:pt modelId="{D2A7B9CF-FE80-4841-B626-8E214E6799FA}" type="sibTrans" cxnId="{CAAEA942-9F95-9B41-8736-D36F1C62E884}">
      <dgm:prSet/>
      <dgm:spPr/>
      <dgm:t>
        <a:bodyPr/>
        <a:lstStyle/>
        <a:p>
          <a:endParaRPr lang="en-US"/>
        </a:p>
      </dgm:t>
    </dgm:pt>
    <dgm:pt modelId="{5BBFEDEC-EA6B-7946-8DBA-5D73CA8C518C}">
      <dgm:prSet/>
      <dgm:spPr/>
      <dgm:t>
        <a:bodyPr/>
        <a:lstStyle/>
        <a:p>
          <a:r>
            <a:rPr lang="en-US"/>
            <a:t>Pg 2</a:t>
          </a:r>
        </a:p>
      </dgm:t>
    </dgm:pt>
    <dgm:pt modelId="{F50BBA46-10AF-944A-8108-706EA8B633A3}" type="parTrans" cxnId="{84CFC292-D0DF-6D4D-91CB-A208F085389C}">
      <dgm:prSet/>
      <dgm:spPr/>
      <dgm:t>
        <a:bodyPr/>
        <a:lstStyle/>
        <a:p>
          <a:endParaRPr lang="en-US"/>
        </a:p>
      </dgm:t>
    </dgm:pt>
    <dgm:pt modelId="{6CAD3BBA-43AE-7C46-B50A-3804FB2456FB}" type="sibTrans" cxnId="{84CFC292-D0DF-6D4D-91CB-A208F085389C}">
      <dgm:prSet/>
      <dgm:spPr/>
      <dgm:t>
        <a:bodyPr/>
        <a:lstStyle/>
        <a:p>
          <a:endParaRPr lang="en-US"/>
        </a:p>
      </dgm:t>
    </dgm:pt>
    <dgm:pt modelId="{9E5A037C-5DB2-454F-8790-95E3F588BEED}">
      <dgm:prSet/>
      <dgm:spPr/>
      <dgm:t>
        <a:bodyPr/>
        <a:lstStyle/>
        <a:p>
          <a:r>
            <a:rPr lang="en-US" dirty="0"/>
            <a:t>General Education Program</a:t>
          </a:r>
        </a:p>
      </dgm:t>
    </dgm:pt>
    <dgm:pt modelId="{8F91D76B-BC9D-5B4A-BEB8-E7001EF18FFC}" type="parTrans" cxnId="{26D2D754-59A6-C543-92DA-5C59C8252C03}">
      <dgm:prSet/>
      <dgm:spPr/>
      <dgm:t>
        <a:bodyPr/>
        <a:lstStyle/>
        <a:p>
          <a:endParaRPr lang="en-US"/>
        </a:p>
      </dgm:t>
    </dgm:pt>
    <dgm:pt modelId="{144557BB-3C90-6E44-AF7F-9D2FD6792234}" type="sibTrans" cxnId="{26D2D754-59A6-C543-92DA-5C59C8252C03}">
      <dgm:prSet/>
      <dgm:spPr/>
      <dgm:t>
        <a:bodyPr/>
        <a:lstStyle/>
        <a:p>
          <a:endParaRPr lang="en-US"/>
        </a:p>
      </dgm:t>
    </dgm:pt>
    <dgm:pt modelId="{692DDB5D-7B6C-6D43-9523-5B5802751710}">
      <dgm:prSet/>
      <dgm:spPr/>
      <dgm:t>
        <a:bodyPr/>
        <a:lstStyle/>
        <a:p>
          <a:r>
            <a:rPr lang="en-US"/>
            <a:t>Pg 3-6</a:t>
          </a:r>
        </a:p>
      </dgm:t>
    </dgm:pt>
    <dgm:pt modelId="{2621849C-4BFA-5E44-A1B3-EB6FCCDEB3BC}" type="parTrans" cxnId="{21589186-4EC5-BA43-9EC7-42ADBFE659C2}">
      <dgm:prSet/>
      <dgm:spPr/>
      <dgm:t>
        <a:bodyPr/>
        <a:lstStyle/>
        <a:p>
          <a:endParaRPr lang="en-US"/>
        </a:p>
      </dgm:t>
    </dgm:pt>
    <dgm:pt modelId="{061AE819-3C06-BA49-AA19-FA407D940C1B}" type="sibTrans" cxnId="{21589186-4EC5-BA43-9EC7-42ADBFE659C2}">
      <dgm:prSet/>
      <dgm:spPr/>
      <dgm:t>
        <a:bodyPr/>
        <a:lstStyle/>
        <a:p>
          <a:endParaRPr lang="en-US"/>
        </a:p>
      </dgm:t>
    </dgm:pt>
    <dgm:pt modelId="{4AF37995-3DB9-8147-90FA-25F1005E5C45}">
      <dgm:prSet/>
      <dgm:spPr/>
      <dgm:t>
        <a:bodyPr/>
        <a:lstStyle/>
        <a:p>
          <a:r>
            <a:rPr lang="en-US"/>
            <a:t>Degree Requirements </a:t>
          </a:r>
        </a:p>
      </dgm:t>
    </dgm:pt>
    <dgm:pt modelId="{614D7280-2D0E-0A4E-B748-7D2F872535B9}" type="parTrans" cxnId="{6A03FC97-6EF1-204E-B7EC-90CF1ECF3D79}">
      <dgm:prSet/>
      <dgm:spPr/>
      <dgm:t>
        <a:bodyPr/>
        <a:lstStyle/>
        <a:p>
          <a:endParaRPr lang="en-US"/>
        </a:p>
      </dgm:t>
    </dgm:pt>
    <dgm:pt modelId="{E2C6C44E-2F44-C04E-87E2-A424E397C424}" type="sibTrans" cxnId="{6A03FC97-6EF1-204E-B7EC-90CF1ECF3D79}">
      <dgm:prSet/>
      <dgm:spPr/>
      <dgm:t>
        <a:bodyPr/>
        <a:lstStyle/>
        <a:p>
          <a:endParaRPr lang="en-US"/>
        </a:p>
      </dgm:t>
    </dgm:pt>
    <dgm:pt modelId="{1E7D7797-762D-7A4F-933C-33EA6D8B42D9}">
      <dgm:prSet/>
      <dgm:spPr/>
      <dgm:t>
        <a:bodyPr/>
        <a:lstStyle/>
        <a:p>
          <a:r>
            <a:rPr lang="en-US"/>
            <a:t>Pg 7-8</a:t>
          </a:r>
        </a:p>
      </dgm:t>
    </dgm:pt>
    <dgm:pt modelId="{B000BED9-1662-C544-8506-AFE548E825B4}" type="parTrans" cxnId="{276A58A4-ECF9-614F-9E2B-6944486F06B7}">
      <dgm:prSet/>
      <dgm:spPr/>
      <dgm:t>
        <a:bodyPr/>
        <a:lstStyle/>
        <a:p>
          <a:endParaRPr lang="en-US"/>
        </a:p>
      </dgm:t>
    </dgm:pt>
    <dgm:pt modelId="{57E58017-FCAD-C645-825E-D34D1F3DEE1A}" type="sibTrans" cxnId="{276A58A4-ECF9-614F-9E2B-6944486F06B7}">
      <dgm:prSet/>
      <dgm:spPr/>
      <dgm:t>
        <a:bodyPr/>
        <a:lstStyle/>
        <a:p>
          <a:endParaRPr lang="en-US"/>
        </a:p>
      </dgm:t>
    </dgm:pt>
    <dgm:pt modelId="{4C7A4D91-BF35-414E-8901-01E31084A2A4}">
      <dgm:prSet/>
      <dgm:spPr/>
      <dgm:t>
        <a:bodyPr/>
        <a:lstStyle/>
        <a:p>
          <a:r>
            <a:rPr lang="en-US"/>
            <a:t>Course Plan Sheet</a:t>
          </a:r>
        </a:p>
      </dgm:t>
    </dgm:pt>
    <dgm:pt modelId="{AB2D5196-9FC7-AC49-B1C7-09F2FF7A2422}" type="parTrans" cxnId="{59232FF9-99D7-0949-B106-97AFCDEC1F04}">
      <dgm:prSet/>
      <dgm:spPr/>
      <dgm:t>
        <a:bodyPr/>
        <a:lstStyle/>
        <a:p>
          <a:endParaRPr lang="en-US"/>
        </a:p>
      </dgm:t>
    </dgm:pt>
    <dgm:pt modelId="{A7BC2FB3-55CD-F64B-B82A-95C159766C99}" type="sibTrans" cxnId="{59232FF9-99D7-0949-B106-97AFCDEC1F04}">
      <dgm:prSet/>
      <dgm:spPr/>
      <dgm:t>
        <a:bodyPr/>
        <a:lstStyle/>
        <a:p>
          <a:endParaRPr lang="en-US"/>
        </a:p>
      </dgm:t>
    </dgm:pt>
    <dgm:pt modelId="{3E5FE42E-E06E-BB4C-9CFD-D1DCF163289C}">
      <dgm:prSet/>
      <dgm:spPr/>
      <dgm:t>
        <a:bodyPr/>
        <a:lstStyle/>
        <a:p>
          <a:r>
            <a:rPr lang="en-US"/>
            <a:t>Pg 9</a:t>
          </a:r>
        </a:p>
      </dgm:t>
    </dgm:pt>
    <dgm:pt modelId="{97D5C70A-FBA8-C447-9F72-6F4733089525}" type="parTrans" cxnId="{AB079FDA-FE00-FA40-9600-E2691B13A2E1}">
      <dgm:prSet/>
      <dgm:spPr/>
      <dgm:t>
        <a:bodyPr/>
        <a:lstStyle/>
        <a:p>
          <a:endParaRPr lang="en-US"/>
        </a:p>
      </dgm:t>
    </dgm:pt>
    <dgm:pt modelId="{7FF3D0C5-BD0F-7C4A-B3BB-0405B5349925}" type="sibTrans" cxnId="{AB079FDA-FE00-FA40-9600-E2691B13A2E1}">
      <dgm:prSet/>
      <dgm:spPr/>
      <dgm:t>
        <a:bodyPr/>
        <a:lstStyle/>
        <a:p>
          <a:endParaRPr lang="en-US"/>
        </a:p>
      </dgm:t>
    </dgm:pt>
    <dgm:pt modelId="{E1EA441C-DB26-1145-B9B3-FDD008B318D2}">
      <dgm:prSet/>
      <dgm:spPr/>
      <dgm:t>
        <a:bodyPr/>
        <a:lstStyle/>
        <a:p>
          <a:r>
            <a:rPr lang="en-US"/>
            <a:t>Tutoring &amp; Resources</a:t>
          </a:r>
        </a:p>
      </dgm:t>
    </dgm:pt>
    <dgm:pt modelId="{6C5D4A4F-B3B6-D549-9B48-D6D442FCEE7C}" type="parTrans" cxnId="{B47A1F7B-99F0-554C-8176-B779622D6827}">
      <dgm:prSet/>
      <dgm:spPr/>
      <dgm:t>
        <a:bodyPr/>
        <a:lstStyle/>
        <a:p>
          <a:endParaRPr lang="en-US"/>
        </a:p>
      </dgm:t>
    </dgm:pt>
    <dgm:pt modelId="{571D7C20-0221-074E-964F-CA74DE4FF7DE}" type="sibTrans" cxnId="{B47A1F7B-99F0-554C-8176-B779622D6827}">
      <dgm:prSet/>
      <dgm:spPr/>
      <dgm:t>
        <a:bodyPr/>
        <a:lstStyle/>
        <a:p>
          <a:endParaRPr lang="en-US"/>
        </a:p>
      </dgm:t>
    </dgm:pt>
    <dgm:pt modelId="{75EA4784-3B10-AF46-84FE-7A29589F5902}" type="pres">
      <dgm:prSet presAssocID="{4B248465-C7DA-364D-8609-6EF565A86967}" presName="Name0" presStyleCnt="0">
        <dgm:presLayoutVars>
          <dgm:dir/>
          <dgm:animLvl val="lvl"/>
          <dgm:resizeHandles val="exact"/>
        </dgm:presLayoutVars>
      </dgm:prSet>
      <dgm:spPr/>
    </dgm:pt>
    <dgm:pt modelId="{8A50D139-0AB9-7342-B6D7-0FD7A7A44B9D}" type="pres">
      <dgm:prSet presAssocID="{7DF6E779-9396-1746-87AF-15A1A6426C93}" presName="linNode" presStyleCnt="0"/>
      <dgm:spPr/>
    </dgm:pt>
    <dgm:pt modelId="{DEC8654B-C634-094C-8E4A-834CFCF5C757}" type="pres">
      <dgm:prSet presAssocID="{7DF6E779-9396-1746-87AF-15A1A6426C9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6D75C82-183A-7C48-A575-AF88EFF082AD}" type="pres">
      <dgm:prSet presAssocID="{7DF6E779-9396-1746-87AF-15A1A6426C93}" presName="descendantText" presStyleLbl="alignAccFollowNode1" presStyleIdx="0" presStyleCnt="5">
        <dgm:presLayoutVars>
          <dgm:bulletEnabled val="1"/>
        </dgm:presLayoutVars>
      </dgm:prSet>
      <dgm:spPr/>
    </dgm:pt>
    <dgm:pt modelId="{19FD4879-0E69-5F48-94E6-285267CA7F24}" type="pres">
      <dgm:prSet presAssocID="{93FB495A-FA1E-E34E-8B1B-D57429133BD5}" presName="sp" presStyleCnt="0"/>
      <dgm:spPr/>
    </dgm:pt>
    <dgm:pt modelId="{1F125684-AD48-8C47-B3B0-D3126E523A18}" type="pres">
      <dgm:prSet presAssocID="{5BBFEDEC-EA6B-7946-8DBA-5D73CA8C518C}" presName="linNode" presStyleCnt="0"/>
      <dgm:spPr/>
    </dgm:pt>
    <dgm:pt modelId="{23DAEF69-AC2A-B54D-9673-12427799C2D9}" type="pres">
      <dgm:prSet presAssocID="{5BBFEDEC-EA6B-7946-8DBA-5D73CA8C518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573FF21-A6F0-AC49-B634-9E8AA249A228}" type="pres">
      <dgm:prSet presAssocID="{5BBFEDEC-EA6B-7946-8DBA-5D73CA8C518C}" presName="descendantText" presStyleLbl="alignAccFollowNode1" presStyleIdx="1" presStyleCnt="5">
        <dgm:presLayoutVars>
          <dgm:bulletEnabled val="1"/>
        </dgm:presLayoutVars>
      </dgm:prSet>
      <dgm:spPr/>
    </dgm:pt>
    <dgm:pt modelId="{6D62CC35-E5C7-7845-82A5-9333A4009165}" type="pres">
      <dgm:prSet presAssocID="{6CAD3BBA-43AE-7C46-B50A-3804FB2456FB}" presName="sp" presStyleCnt="0"/>
      <dgm:spPr/>
    </dgm:pt>
    <dgm:pt modelId="{1A1BC342-9323-5C41-8255-C1262C92BB46}" type="pres">
      <dgm:prSet presAssocID="{692DDB5D-7B6C-6D43-9523-5B5802751710}" presName="linNode" presStyleCnt="0"/>
      <dgm:spPr/>
    </dgm:pt>
    <dgm:pt modelId="{856ED075-5E0F-9340-8876-35D13AA49D12}" type="pres">
      <dgm:prSet presAssocID="{692DDB5D-7B6C-6D43-9523-5B580275171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7E8FB88-7A6C-5F4C-BD71-EC7A7CC1CBEA}" type="pres">
      <dgm:prSet presAssocID="{692DDB5D-7B6C-6D43-9523-5B5802751710}" presName="descendantText" presStyleLbl="alignAccFollowNode1" presStyleIdx="2" presStyleCnt="5">
        <dgm:presLayoutVars>
          <dgm:bulletEnabled val="1"/>
        </dgm:presLayoutVars>
      </dgm:prSet>
      <dgm:spPr/>
    </dgm:pt>
    <dgm:pt modelId="{BA13F117-3645-FD48-8593-B18B549F2B64}" type="pres">
      <dgm:prSet presAssocID="{061AE819-3C06-BA49-AA19-FA407D940C1B}" presName="sp" presStyleCnt="0"/>
      <dgm:spPr/>
    </dgm:pt>
    <dgm:pt modelId="{6CD08308-CD0C-B047-BA53-F0D42711F752}" type="pres">
      <dgm:prSet presAssocID="{1E7D7797-762D-7A4F-933C-33EA6D8B42D9}" presName="linNode" presStyleCnt="0"/>
      <dgm:spPr/>
    </dgm:pt>
    <dgm:pt modelId="{83B965F8-E3C7-0A46-89C4-387F956E0D36}" type="pres">
      <dgm:prSet presAssocID="{1E7D7797-762D-7A4F-933C-33EA6D8B42D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5E75A92-5052-4040-A895-8A2392390B29}" type="pres">
      <dgm:prSet presAssocID="{1E7D7797-762D-7A4F-933C-33EA6D8B42D9}" presName="descendantText" presStyleLbl="alignAccFollowNode1" presStyleIdx="3" presStyleCnt="5">
        <dgm:presLayoutVars>
          <dgm:bulletEnabled val="1"/>
        </dgm:presLayoutVars>
      </dgm:prSet>
      <dgm:spPr/>
    </dgm:pt>
    <dgm:pt modelId="{6156B510-F51B-3C41-9496-9A206B99E4B9}" type="pres">
      <dgm:prSet presAssocID="{57E58017-FCAD-C645-825E-D34D1F3DEE1A}" presName="sp" presStyleCnt="0"/>
      <dgm:spPr/>
    </dgm:pt>
    <dgm:pt modelId="{2E11332C-2A3E-6B48-99A3-5291837FDAED}" type="pres">
      <dgm:prSet presAssocID="{3E5FE42E-E06E-BB4C-9CFD-D1DCF163289C}" presName="linNode" presStyleCnt="0"/>
      <dgm:spPr/>
    </dgm:pt>
    <dgm:pt modelId="{6CF84798-BAA8-454C-B584-32B820EF29AF}" type="pres">
      <dgm:prSet presAssocID="{3E5FE42E-E06E-BB4C-9CFD-D1DCF163289C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1FC41A8-6B52-884E-8A46-D858C16CAD4B}" type="pres">
      <dgm:prSet presAssocID="{3E5FE42E-E06E-BB4C-9CFD-D1DCF163289C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AA5D003-702E-E241-8D28-4C030E7A0F58}" type="presOf" srcId="{4C7A4D91-BF35-414E-8901-01E31084A2A4}" destId="{25E75A92-5052-4040-A895-8A2392390B29}" srcOrd="0" destOrd="0" presId="urn:microsoft.com/office/officeart/2005/8/layout/vList5"/>
    <dgm:cxn modelId="{CAAEA942-9F95-9B41-8736-D36F1C62E884}" srcId="{7DF6E779-9396-1746-87AF-15A1A6426C93}" destId="{FEEE3388-5AFB-4B41-8427-6C42B8B29D02}" srcOrd="0" destOrd="0" parTransId="{E99D6DA0-4AB7-8B41-95D1-18994BA15DE1}" sibTransId="{D2A7B9CF-FE80-4841-B626-8E214E6799FA}"/>
    <dgm:cxn modelId="{26D2D754-59A6-C543-92DA-5C59C8252C03}" srcId="{5BBFEDEC-EA6B-7946-8DBA-5D73CA8C518C}" destId="{9E5A037C-5DB2-454F-8790-95E3F588BEED}" srcOrd="0" destOrd="0" parTransId="{8F91D76B-BC9D-5B4A-BEB8-E7001EF18FFC}" sibTransId="{144557BB-3C90-6E44-AF7F-9D2FD6792234}"/>
    <dgm:cxn modelId="{B47A1F7B-99F0-554C-8176-B779622D6827}" srcId="{3E5FE42E-E06E-BB4C-9CFD-D1DCF163289C}" destId="{E1EA441C-DB26-1145-B9B3-FDD008B318D2}" srcOrd="0" destOrd="0" parTransId="{6C5D4A4F-B3B6-D549-9B48-D6D442FCEE7C}" sibTransId="{571D7C20-0221-074E-964F-CA74DE4FF7DE}"/>
    <dgm:cxn modelId="{21589186-4EC5-BA43-9EC7-42ADBFE659C2}" srcId="{4B248465-C7DA-364D-8609-6EF565A86967}" destId="{692DDB5D-7B6C-6D43-9523-5B5802751710}" srcOrd="2" destOrd="0" parTransId="{2621849C-4BFA-5E44-A1B3-EB6FCCDEB3BC}" sibTransId="{061AE819-3C06-BA49-AA19-FA407D940C1B}"/>
    <dgm:cxn modelId="{6592FD8F-970B-6446-B3BB-029B790D73AD}" type="presOf" srcId="{FEEE3388-5AFB-4B41-8427-6C42B8B29D02}" destId="{C6D75C82-183A-7C48-A575-AF88EFF082AD}" srcOrd="0" destOrd="0" presId="urn:microsoft.com/office/officeart/2005/8/layout/vList5"/>
    <dgm:cxn modelId="{84CFC292-D0DF-6D4D-91CB-A208F085389C}" srcId="{4B248465-C7DA-364D-8609-6EF565A86967}" destId="{5BBFEDEC-EA6B-7946-8DBA-5D73CA8C518C}" srcOrd="1" destOrd="0" parTransId="{F50BBA46-10AF-944A-8108-706EA8B633A3}" sibTransId="{6CAD3BBA-43AE-7C46-B50A-3804FB2456FB}"/>
    <dgm:cxn modelId="{8B153E93-4660-4946-BA94-056F712CE25C}" type="presOf" srcId="{7DF6E779-9396-1746-87AF-15A1A6426C93}" destId="{DEC8654B-C634-094C-8E4A-834CFCF5C757}" srcOrd="0" destOrd="0" presId="urn:microsoft.com/office/officeart/2005/8/layout/vList5"/>
    <dgm:cxn modelId="{6A03FC97-6EF1-204E-B7EC-90CF1ECF3D79}" srcId="{692DDB5D-7B6C-6D43-9523-5B5802751710}" destId="{4AF37995-3DB9-8147-90FA-25F1005E5C45}" srcOrd="0" destOrd="0" parTransId="{614D7280-2D0E-0A4E-B748-7D2F872535B9}" sibTransId="{E2C6C44E-2F44-C04E-87E2-A424E397C424}"/>
    <dgm:cxn modelId="{0A022CA1-4EAA-0343-AAEB-7F7133EE7671}" type="presOf" srcId="{3E5FE42E-E06E-BB4C-9CFD-D1DCF163289C}" destId="{6CF84798-BAA8-454C-B584-32B820EF29AF}" srcOrd="0" destOrd="0" presId="urn:microsoft.com/office/officeart/2005/8/layout/vList5"/>
    <dgm:cxn modelId="{276A58A4-ECF9-614F-9E2B-6944486F06B7}" srcId="{4B248465-C7DA-364D-8609-6EF565A86967}" destId="{1E7D7797-762D-7A4F-933C-33EA6D8B42D9}" srcOrd="3" destOrd="0" parTransId="{B000BED9-1662-C544-8506-AFE548E825B4}" sibTransId="{57E58017-FCAD-C645-825E-D34D1F3DEE1A}"/>
    <dgm:cxn modelId="{A82CD3A5-49D3-3947-9B4D-AF9D2EAB339D}" type="presOf" srcId="{4AF37995-3DB9-8147-90FA-25F1005E5C45}" destId="{D7E8FB88-7A6C-5F4C-BD71-EC7A7CC1CBEA}" srcOrd="0" destOrd="0" presId="urn:microsoft.com/office/officeart/2005/8/layout/vList5"/>
    <dgm:cxn modelId="{73E0C8B0-9D4B-0A40-A7BF-C2B71C2D1DDF}" type="presOf" srcId="{9E5A037C-5DB2-454F-8790-95E3F588BEED}" destId="{1573FF21-A6F0-AC49-B634-9E8AA249A228}" srcOrd="0" destOrd="0" presId="urn:microsoft.com/office/officeart/2005/8/layout/vList5"/>
    <dgm:cxn modelId="{F3AD42B1-7660-0748-9B36-2A5D0873C974}" type="presOf" srcId="{4B248465-C7DA-364D-8609-6EF565A86967}" destId="{75EA4784-3B10-AF46-84FE-7A29589F5902}" srcOrd="0" destOrd="0" presId="urn:microsoft.com/office/officeart/2005/8/layout/vList5"/>
    <dgm:cxn modelId="{4C67A9B1-D1AE-7B41-A291-1CA659488272}" type="presOf" srcId="{5BBFEDEC-EA6B-7946-8DBA-5D73CA8C518C}" destId="{23DAEF69-AC2A-B54D-9673-12427799C2D9}" srcOrd="0" destOrd="0" presId="urn:microsoft.com/office/officeart/2005/8/layout/vList5"/>
    <dgm:cxn modelId="{8211DDC4-25F6-1244-91ED-22F2D2A9FD6E}" type="presOf" srcId="{692DDB5D-7B6C-6D43-9523-5B5802751710}" destId="{856ED075-5E0F-9340-8876-35D13AA49D12}" srcOrd="0" destOrd="0" presId="urn:microsoft.com/office/officeart/2005/8/layout/vList5"/>
    <dgm:cxn modelId="{57C38ACF-38E7-D04C-84AC-54DCBC6A42EC}" type="presOf" srcId="{E1EA441C-DB26-1145-B9B3-FDD008B318D2}" destId="{E1FC41A8-6B52-884E-8A46-D858C16CAD4B}" srcOrd="0" destOrd="0" presId="urn:microsoft.com/office/officeart/2005/8/layout/vList5"/>
    <dgm:cxn modelId="{AB079FDA-FE00-FA40-9600-E2691B13A2E1}" srcId="{4B248465-C7DA-364D-8609-6EF565A86967}" destId="{3E5FE42E-E06E-BB4C-9CFD-D1DCF163289C}" srcOrd="4" destOrd="0" parTransId="{97D5C70A-FBA8-C447-9F72-6F4733089525}" sibTransId="{7FF3D0C5-BD0F-7C4A-B3BB-0405B5349925}"/>
    <dgm:cxn modelId="{4DD571E4-4479-074F-8483-4103738FD716}" type="presOf" srcId="{1E7D7797-762D-7A4F-933C-33EA6D8B42D9}" destId="{83B965F8-E3C7-0A46-89C4-387F956E0D36}" srcOrd="0" destOrd="0" presId="urn:microsoft.com/office/officeart/2005/8/layout/vList5"/>
    <dgm:cxn modelId="{AAF1B9F6-6AAC-7E4D-A086-F9F7D7B6AC19}" srcId="{4B248465-C7DA-364D-8609-6EF565A86967}" destId="{7DF6E779-9396-1746-87AF-15A1A6426C93}" srcOrd="0" destOrd="0" parTransId="{B7D626E1-F0F1-A842-AB88-C9C7C78E0D47}" sibTransId="{93FB495A-FA1E-E34E-8B1B-D57429133BD5}"/>
    <dgm:cxn modelId="{59232FF9-99D7-0949-B106-97AFCDEC1F04}" srcId="{1E7D7797-762D-7A4F-933C-33EA6D8B42D9}" destId="{4C7A4D91-BF35-414E-8901-01E31084A2A4}" srcOrd="0" destOrd="0" parTransId="{AB2D5196-9FC7-AC49-B1C7-09F2FF7A2422}" sibTransId="{A7BC2FB3-55CD-F64B-B82A-95C159766C99}"/>
    <dgm:cxn modelId="{F8B73ED1-7377-EC47-84CC-8C2DF2C93196}" type="presParOf" srcId="{75EA4784-3B10-AF46-84FE-7A29589F5902}" destId="{8A50D139-0AB9-7342-B6D7-0FD7A7A44B9D}" srcOrd="0" destOrd="0" presId="urn:microsoft.com/office/officeart/2005/8/layout/vList5"/>
    <dgm:cxn modelId="{91F7861D-2451-0B48-B625-CEDEAD19AB66}" type="presParOf" srcId="{8A50D139-0AB9-7342-B6D7-0FD7A7A44B9D}" destId="{DEC8654B-C634-094C-8E4A-834CFCF5C757}" srcOrd="0" destOrd="0" presId="urn:microsoft.com/office/officeart/2005/8/layout/vList5"/>
    <dgm:cxn modelId="{9BE3982F-563C-9D43-9BA3-431F44831E6E}" type="presParOf" srcId="{8A50D139-0AB9-7342-B6D7-0FD7A7A44B9D}" destId="{C6D75C82-183A-7C48-A575-AF88EFF082AD}" srcOrd="1" destOrd="0" presId="urn:microsoft.com/office/officeart/2005/8/layout/vList5"/>
    <dgm:cxn modelId="{EC1742E5-1543-FF4E-B4D0-CA666A69D13D}" type="presParOf" srcId="{75EA4784-3B10-AF46-84FE-7A29589F5902}" destId="{19FD4879-0E69-5F48-94E6-285267CA7F24}" srcOrd="1" destOrd="0" presId="urn:microsoft.com/office/officeart/2005/8/layout/vList5"/>
    <dgm:cxn modelId="{50A38C3E-5B96-6E4A-BE3C-48C508161740}" type="presParOf" srcId="{75EA4784-3B10-AF46-84FE-7A29589F5902}" destId="{1F125684-AD48-8C47-B3B0-D3126E523A18}" srcOrd="2" destOrd="0" presId="urn:microsoft.com/office/officeart/2005/8/layout/vList5"/>
    <dgm:cxn modelId="{C46DB1F7-F04C-8947-91D5-22F99AE465C1}" type="presParOf" srcId="{1F125684-AD48-8C47-B3B0-D3126E523A18}" destId="{23DAEF69-AC2A-B54D-9673-12427799C2D9}" srcOrd="0" destOrd="0" presId="urn:microsoft.com/office/officeart/2005/8/layout/vList5"/>
    <dgm:cxn modelId="{03BD2902-A7C8-4F4E-9B63-FE7E4D9EFE37}" type="presParOf" srcId="{1F125684-AD48-8C47-B3B0-D3126E523A18}" destId="{1573FF21-A6F0-AC49-B634-9E8AA249A228}" srcOrd="1" destOrd="0" presId="urn:microsoft.com/office/officeart/2005/8/layout/vList5"/>
    <dgm:cxn modelId="{480F0793-1E02-1D4A-B1BA-2F223DDFFC12}" type="presParOf" srcId="{75EA4784-3B10-AF46-84FE-7A29589F5902}" destId="{6D62CC35-E5C7-7845-82A5-9333A4009165}" srcOrd="3" destOrd="0" presId="urn:microsoft.com/office/officeart/2005/8/layout/vList5"/>
    <dgm:cxn modelId="{C59FA0C9-7029-9144-9BC5-6349E9D1F11E}" type="presParOf" srcId="{75EA4784-3B10-AF46-84FE-7A29589F5902}" destId="{1A1BC342-9323-5C41-8255-C1262C92BB46}" srcOrd="4" destOrd="0" presId="urn:microsoft.com/office/officeart/2005/8/layout/vList5"/>
    <dgm:cxn modelId="{72821D40-BA9D-7C4A-BAF5-5C3FEA1658D8}" type="presParOf" srcId="{1A1BC342-9323-5C41-8255-C1262C92BB46}" destId="{856ED075-5E0F-9340-8876-35D13AA49D12}" srcOrd="0" destOrd="0" presId="urn:microsoft.com/office/officeart/2005/8/layout/vList5"/>
    <dgm:cxn modelId="{EEE5A154-31FF-F941-B24F-D4EE5B8CBF90}" type="presParOf" srcId="{1A1BC342-9323-5C41-8255-C1262C92BB46}" destId="{D7E8FB88-7A6C-5F4C-BD71-EC7A7CC1CBEA}" srcOrd="1" destOrd="0" presId="urn:microsoft.com/office/officeart/2005/8/layout/vList5"/>
    <dgm:cxn modelId="{B788C5A3-4850-1340-95D1-48E44278EDD4}" type="presParOf" srcId="{75EA4784-3B10-AF46-84FE-7A29589F5902}" destId="{BA13F117-3645-FD48-8593-B18B549F2B64}" srcOrd="5" destOrd="0" presId="urn:microsoft.com/office/officeart/2005/8/layout/vList5"/>
    <dgm:cxn modelId="{6BDA9FB7-72B8-074B-A240-1E9CE07A4AA1}" type="presParOf" srcId="{75EA4784-3B10-AF46-84FE-7A29589F5902}" destId="{6CD08308-CD0C-B047-BA53-F0D42711F752}" srcOrd="6" destOrd="0" presId="urn:microsoft.com/office/officeart/2005/8/layout/vList5"/>
    <dgm:cxn modelId="{81FC1ACA-EE87-514F-AE1B-2D51357BB01F}" type="presParOf" srcId="{6CD08308-CD0C-B047-BA53-F0D42711F752}" destId="{83B965F8-E3C7-0A46-89C4-387F956E0D36}" srcOrd="0" destOrd="0" presId="urn:microsoft.com/office/officeart/2005/8/layout/vList5"/>
    <dgm:cxn modelId="{DADD36AD-F219-A940-840C-74639CB8F00A}" type="presParOf" srcId="{6CD08308-CD0C-B047-BA53-F0D42711F752}" destId="{25E75A92-5052-4040-A895-8A2392390B29}" srcOrd="1" destOrd="0" presId="urn:microsoft.com/office/officeart/2005/8/layout/vList5"/>
    <dgm:cxn modelId="{68068C39-B5F4-ED43-B8BE-1B775B6FFC04}" type="presParOf" srcId="{75EA4784-3B10-AF46-84FE-7A29589F5902}" destId="{6156B510-F51B-3C41-9496-9A206B99E4B9}" srcOrd="7" destOrd="0" presId="urn:microsoft.com/office/officeart/2005/8/layout/vList5"/>
    <dgm:cxn modelId="{A2EDED54-AB74-F045-B14A-87280E7B2113}" type="presParOf" srcId="{75EA4784-3B10-AF46-84FE-7A29589F5902}" destId="{2E11332C-2A3E-6B48-99A3-5291837FDAED}" srcOrd="8" destOrd="0" presId="urn:microsoft.com/office/officeart/2005/8/layout/vList5"/>
    <dgm:cxn modelId="{B32BFD73-2F47-434B-A0E4-F1A8C5AFA939}" type="presParOf" srcId="{2E11332C-2A3E-6B48-99A3-5291837FDAED}" destId="{6CF84798-BAA8-454C-B584-32B820EF29AF}" srcOrd="0" destOrd="0" presId="urn:microsoft.com/office/officeart/2005/8/layout/vList5"/>
    <dgm:cxn modelId="{0252081D-7ED8-F046-8F88-4BF07732F8AE}" type="presParOf" srcId="{2E11332C-2A3E-6B48-99A3-5291837FDAED}" destId="{E1FC41A8-6B52-884E-8A46-D858C16CAD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B028A4-A3FB-D44E-8917-23B07ABB91F4}" type="doc">
      <dgm:prSet loTypeId="urn:microsoft.com/office/officeart/2005/8/layout/hierarchy3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06FB4377-8133-4F47-98A8-29C4A397DFAF}">
      <dgm:prSet/>
      <dgm:spPr/>
      <dgm:t>
        <a:bodyPr/>
        <a:lstStyle/>
        <a:p>
          <a:r>
            <a:rPr lang="en-US"/>
            <a:t>Chemistry B.S.</a:t>
          </a:r>
        </a:p>
      </dgm:t>
    </dgm:pt>
    <dgm:pt modelId="{00CA5C57-F02F-374D-8F84-67E8B2B18A0A}" type="parTrans" cxnId="{03EF9763-67CC-2B48-8089-85C9AEA74E0C}">
      <dgm:prSet/>
      <dgm:spPr/>
      <dgm:t>
        <a:bodyPr/>
        <a:lstStyle/>
        <a:p>
          <a:endParaRPr lang="en-US"/>
        </a:p>
      </dgm:t>
    </dgm:pt>
    <dgm:pt modelId="{77178C9A-A502-7544-8687-A2F29E1E62CA}" type="sibTrans" cxnId="{03EF9763-67CC-2B48-8089-85C9AEA74E0C}">
      <dgm:prSet/>
      <dgm:spPr/>
      <dgm:t>
        <a:bodyPr/>
        <a:lstStyle/>
        <a:p>
          <a:endParaRPr lang="en-US"/>
        </a:p>
      </dgm:t>
    </dgm:pt>
    <dgm:pt modelId="{29ECF3F8-8032-AE40-AA2A-4F30BACFE289}">
      <dgm:prSet/>
      <dgm:spPr/>
      <dgm:t>
        <a:bodyPr/>
        <a:lstStyle/>
        <a:p>
          <a:r>
            <a:rPr lang="en-US"/>
            <a:t>Chemistry </a:t>
          </a:r>
        </a:p>
      </dgm:t>
    </dgm:pt>
    <dgm:pt modelId="{8EEA6611-159E-4347-8718-A41CDFFB8C81}" type="parTrans" cxnId="{1126105C-1A18-C141-B729-BD5E61C63880}">
      <dgm:prSet/>
      <dgm:spPr/>
      <dgm:t>
        <a:bodyPr/>
        <a:lstStyle/>
        <a:p>
          <a:endParaRPr lang="en-US"/>
        </a:p>
      </dgm:t>
    </dgm:pt>
    <dgm:pt modelId="{4E1E41E7-B137-864A-B947-C78199D97342}" type="sibTrans" cxnId="{1126105C-1A18-C141-B729-BD5E61C63880}">
      <dgm:prSet/>
      <dgm:spPr/>
      <dgm:t>
        <a:bodyPr/>
        <a:lstStyle/>
        <a:p>
          <a:endParaRPr lang="en-US"/>
        </a:p>
      </dgm:t>
    </dgm:pt>
    <dgm:pt modelId="{CD2CA2EC-A81C-A44C-892D-C646FBB3E100}">
      <dgm:prSet/>
      <dgm:spPr/>
      <dgm:t>
        <a:bodyPr/>
        <a:lstStyle/>
        <a:p>
          <a:r>
            <a:rPr lang="en-US"/>
            <a:t>Biochemistry </a:t>
          </a:r>
        </a:p>
      </dgm:t>
    </dgm:pt>
    <dgm:pt modelId="{D52DDEE8-5673-B044-861F-572A45251455}" type="parTrans" cxnId="{6DD40983-130C-6F45-A5A2-4BA410948356}">
      <dgm:prSet/>
      <dgm:spPr/>
      <dgm:t>
        <a:bodyPr/>
        <a:lstStyle/>
        <a:p>
          <a:endParaRPr lang="en-US"/>
        </a:p>
      </dgm:t>
    </dgm:pt>
    <dgm:pt modelId="{38AE7F7B-47A2-CC4B-B1D3-757A18BD8A9C}" type="sibTrans" cxnId="{6DD40983-130C-6F45-A5A2-4BA410948356}">
      <dgm:prSet/>
      <dgm:spPr/>
      <dgm:t>
        <a:bodyPr/>
        <a:lstStyle/>
        <a:p>
          <a:endParaRPr lang="en-US"/>
        </a:p>
      </dgm:t>
    </dgm:pt>
    <dgm:pt modelId="{7F4D12EC-DACA-7241-94B0-BC1900A548EA}" type="pres">
      <dgm:prSet presAssocID="{9EB028A4-A3FB-D44E-8917-23B07ABB91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0EAD3-714F-2040-8C13-6524EC117E9C}" type="pres">
      <dgm:prSet presAssocID="{06FB4377-8133-4F47-98A8-29C4A397DFAF}" presName="root" presStyleCnt="0"/>
      <dgm:spPr/>
    </dgm:pt>
    <dgm:pt modelId="{04CC9A11-4202-1E4A-9A63-70F6402F6B6D}" type="pres">
      <dgm:prSet presAssocID="{06FB4377-8133-4F47-98A8-29C4A397DFAF}" presName="rootComposite" presStyleCnt="0"/>
      <dgm:spPr/>
    </dgm:pt>
    <dgm:pt modelId="{1E0BE715-D193-C745-9F4B-35401D8F395F}" type="pres">
      <dgm:prSet presAssocID="{06FB4377-8133-4F47-98A8-29C4A397DFAF}" presName="rootText" presStyleLbl="node1" presStyleIdx="0" presStyleCnt="1"/>
      <dgm:spPr/>
    </dgm:pt>
    <dgm:pt modelId="{6C1E401C-D7E7-9B4D-A9A8-7CD2C4E9A860}" type="pres">
      <dgm:prSet presAssocID="{06FB4377-8133-4F47-98A8-29C4A397DFAF}" presName="rootConnector" presStyleLbl="node1" presStyleIdx="0" presStyleCnt="1"/>
      <dgm:spPr/>
    </dgm:pt>
    <dgm:pt modelId="{CE6849FE-5030-F940-A29F-6E3FABDEA2BD}" type="pres">
      <dgm:prSet presAssocID="{06FB4377-8133-4F47-98A8-29C4A397DFAF}" presName="childShape" presStyleCnt="0"/>
      <dgm:spPr/>
    </dgm:pt>
    <dgm:pt modelId="{CE2CE4BB-0C74-214B-B24F-B4C8D0828C28}" type="pres">
      <dgm:prSet presAssocID="{8EEA6611-159E-4347-8718-A41CDFFB8C81}" presName="Name13" presStyleLbl="parChTrans1D2" presStyleIdx="0" presStyleCnt="2"/>
      <dgm:spPr/>
    </dgm:pt>
    <dgm:pt modelId="{DDBAFEFB-7D23-1741-AABC-174F5B459818}" type="pres">
      <dgm:prSet presAssocID="{29ECF3F8-8032-AE40-AA2A-4F30BACFE289}" presName="childText" presStyleLbl="bgAcc1" presStyleIdx="0" presStyleCnt="2">
        <dgm:presLayoutVars>
          <dgm:bulletEnabled val="1"/>
        </dgm:presLayoutVars>
      </dgm:prSet>
      <dgm:spPr/>
    </dgm:pt>
    <dgm:pt modelId="{49E4B0A2-D1C8-C048-9645-03E12DF4A8AC}" type="pres">
      <dgm:prSet presAssocID="{D52DDEE8-5673-B044-861F-572A45251455}" presName="Name13" presStyleLbl="parChTrans1D2" presStyleIdx="1" presStyleCnt="2"/>
      <dgm:spPr/>
    </dgm:pt>
    <dgm:pt modelId="{0FDA1D19-EA8D-F149-A6E3-86D363A546A2}" type="pres">
      <dgm:prSet presAssocID="{CD2CA2EC-A81C-A44C-892D-C646FBB3E100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9FF442D-5447-8D44-BBE7-2AE38DDC3422}" type="presOf" srcId="{D52DDEE8-5673-B044-861F-572A45251455}" destId="{49E4B0A2-D1C8-C048-9645-03E12DF4A8AC}" srcOrd="0" destOrd="0" presId="urn:microsoft.com/office/officeart/2005/8/layout/hierarchy3"/>
    <dgm:cxn modelId="{1126105C-1A18-C141-B729-BD5E61C63880}" srcId="{06FB4377-8133-4F47-98A8-29C4A397DFAF}" destId="{29ECF3F8-8032-AE40-AA2A-4F30BACFE289}" srcOrd="0" destOrd="0" parTransId="{8EEA6611-159E-4347-8718-A41CDFFB8C81}" sibTransId="{4E1E41E7-B137-864A-B947-C78199D97342}"/>
    <dgm:cxn modelId="{03EF9763-67CC-2B48-8089-85C9AEA74E0C}" srcId="{9EB028A4-A3FB-D44E-8917-23B07ABB91F4}" destId="{06FB4377-8133-4F47-98A8-29C4A397DFAF}" srcOrd="0" destOrd="0" parTransId="{00CA5C57-F02F-374D-8F84-67E8B2B18A0A}" sibTransId="{77178C9A-A502-7544-8687-A2F29E1E62CA}"/>
    <dgm:cxn modelId="{CAC0AE73-CFAB-6544-A15F-7EE6432CFB4D}" type="presOf" srcId="{06FB4377-8133-4F47-98A8-29C4A397DFAF}" destId="{6C1E401C-D7E7-9B4D-A9A8-7CD2C4E9A860}" srcOrd="1" destOrd="0" presId="urn:microsoft.com/office/officeart/2005/8/layout/hierarchy3"/>
    <dgm:cxn modelId="{6DD40983-130C-6F45-A5A2-4BA410948356}" srcId="{06FB4377-8133-4F47-98A8-29C4A397DFAF}" destId="{CD2CA2EC-A81C-A44C-892D-C646FBB3E100}" srcOrd="1" destOrd="0" parTransId="{D52DDEE8-5673-B044-861F-572A45251455}" sibTransId="{38AE7F7B-47A2-CC4B-B1D3-757A18BD8A9C}"/>
    <dgm:cxn modelId="{7E95268B-F0AC-2142-A38E-17D93F4920CF}" type="presOf" srcId="{8EEA6611-159E-4347-8718-A41CDFFB8C81}" destId="{CE2CE4BB-0C74-214B-B24F-B4C8D0828C28}" srcOrd="0" destOrd="0" presId="urn:microsoft.com/office/officeart/2005/8/layout/hierarchy3"/>
    <dgm:cxn modelId="{62708A9C-D012-C240-B9DB-11B332D4A624}" type="presOf" srcId="{9EB028A4-A3FB-D44E-8917-23B07ABB91F4}" destId="{7F4D12EC-DACA-7241-94B0-BC1900A548EA}" srcOrd="0" destOrd="0" presId="urn:microsoft.com/office/officeart/2005/8/layout/hierarchy3"/>
    <dgm:cxn modelId="{1979B4B8-2C21-8441-AA3C-DD6E1106386E}" type="presOf" srcId="{CD2CA2EC-A81C-A44C-892D-C646FBB3E100}" destId="{0FDA1D19-EA8D-F149-A6E3-86D363A546A2}" srcOrd="0" destOrd="0" presId="urn:microsoft.com/office/officeart/2005/8/layout/hierarchy3"/>
    <dgm:cxn modelId="{CD4A25CA-56B1-7442-85BE-483959E9F307}" type="presOf" srcId="{29ECF3F8-8032-AE40-AA2A-4F30BACFE289}" destId="{DDBAFEFB-7D23-1741-AABC-174F5B459818}" srcOrd="0" destOrd="0" presId="urn:microsoft.com/office/officeart/2005/8/layout/hierarchy3"/>
    <dgm:cxn modelId="{544ECCD5-CD40-4446-AF08-BB78E9CBEC1F}" type="presOf" srcId="{06FB4377-8133-4F47-98A8-29C4A397DFAF}" destId="{1E0BE715-D193-C745-9F4B-35401D8F395F}" srcOrd="0" destOrd="0" presId="urn:microsoft.com/office/officeart/2005/8/layout/hierarchy3"/>
    <dgm:cxn modelId="{D09D68CE-87DE-BB41-998B-277A5901160B}" type="presParOf" srcId="{7F4D12EC-DACA-7241-94B0-BC1900A548EA}" destId="{2E90EAD3-714F-2040-8C13-6524EC117E9C}" srcOrd="0" destOrd="0" presId="urn:microsoft.com/office/officeart/2005/8/layout/hierarchy3"/>
    <dgm:cxn modelId="{36DA18AA-DDDC-5B4E-A592-9D003C8E9569}" type="presParOf" srcId="{2E90EAD3-714F-2040-8C13-6524EC117E9C}" destId="{04CC9A11-4202-1E4A-9A63-70F6402F6B6D}" srcOrd="0" destOrd="0" presId="urn:microsoft.com/office/officeart/2005/8/layout/hierarchy3"/>
    <dgm:cxn modelId="{068D059D-D073-7346-B45A-96C679361C84}" type="presParOf" srcId="{04CC9A11-4202-1E4A-9A63-70F6402F6B6D}" destId="{1E0BE715-D193-C745-9F4B-35401D8F395F}" srcOrd="0" destOrd="0" presId="urn:microsoft.com/office/officeart/2005/8/layout/hierarchy3"/>
    <dgm:cxn modelId="{F8C5A823-CBF7-9945-84D5-CCC180A2262D}" type="presParOf" srcId="{04CC9A11-4202-1E4A-9A63-70F6402F6B6D}" destId="{6C1E401C-D7E7-9B4D-A9A8-7CD2C4E9A860}" srcOrd="1" destOrd="0" presId="urn:microsoft.com/office/officeart/2005/8/layout/hierarchy3"/>
    <dgm:cxn modelId="{3788F47F-EB1E-0D48-81E2-EB965F1AD8E9}" type="presParOf" srcId="{2E90EAD3-714F-2040-8C13-6524EC117E9C}" destId="{CE6849FE-5030-F940-A29F-6E3FABDEA2BD}" srcOrd="1" destOrd="0" presId="urn:microsoft.com/office/officeart/2005/8/layout/hierarchy3"/>
    <dgm:cxn modelId="{46ED809F-130A-5B40-BC99-5F11E0D6DA44}" type="presParOf" srcId="{CE6849FE-5030-F940-A29F-6E3FABDEA2BD}" destId="{CE2CE4BB-0C74-214B-B24F-B4C8D0828C28}" srcOrd="0" destOrd="0" presId="urn:microsoft.com/office/officeart/2005/8/layout/hierarchy3"/>
    <dgm:cxn modelId="{F795E50B-2420-5147-9B17-F3D72A485DE0}" type="presParOf" srcId="{CE6849FE-5030-F940-A29F-6E3FABDEA2BD}" destId="{DDBAFEFB-7D23-1741-AABC-174F5B459818}" srcOrd="1" destOrd="0" presId="urn:microsoft.com/office/officeart/2005/8/layout/hierarchy3"/>
    <dgm:cxn modelId="{86738219-4164-DE44-BED2-95075B3CCAC1}" type="presParOf" srcId="{CE6849FE-5030-F940-A29F-6E3FABDEA2BD}" destId="{49E4B0A2-D1C8-C048-9645-03E12DF4A8AC}" srcOrd="2" destOrd="0" presId="urn:microsoft.com/office/officeart/2005/8/layout/hierarchy3"/>
    <dgm:cxn modelId="{ABE1CFF7-E3E9-954D-AD4E-03B3CF71CEDB}" type="presParOf" srcId="{CE6849FE-5030-F940-A29F-6E3FABDEA2BD}" destId="{0FDA1D19-EA8D-F149-A6E3-86D363A546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859C42-D70B-D040-8EBF-DFF168D90E6D}" type="doc">
      <dgm:prSet loTypeId="urn:microsoft.com/office/officeart/2008/layout/HorizontalMultiLevelHierarchy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666DCE6-9BEA-0744-9AF2-8ABC31A022C2}">
      <dgm:prSet/>
      <dgm:spPr/>
      <dgm:t>
        <a:bodyPr/>
        <a:lstStyle/>
        <a:p>
          <a:r>
            <a:rPr lang="en-US" dirty="0"/>
            <a:t>1. Chemistry </a:t>
          </a:r>
        </a:p>
      </dgm:t>
    </dgm:pt>
    <dgm:pt modelId="{FB8ECE33-FF22-E549-9EC0-4B6F31E8DA96}" type="parTrans" cxnId="{44FAF0C1-7E74-074A-B5A6-966B6556C3E8}">
      <dgm:prSet/>
      <dgm:spPr/>
      <dgm:t>
        <a:bodyPr/>
        <a:lstStyle/>
        <a:p>
          <a:endParaRPr lang="en-US"/>
        </a:p>
      </dgm:t>
    </dgm:pt>
    <dgm:pt modelId="{9048E9A2-E126-3546-817C-ED70EE01ECA1}" type="sibTrans" cxnId="{44FAF0C1-7E74-074A-B5A6-966B6556C3E8}">
      <dgm:prSet/>
      <dgm:spPr/>
      <dgm:t>
        <a:bodyPr/>
        <a:lstStyle/>
        <a:p>
          <a:endParaRPr lang="en-US"/>
        </a:p>
      </dgm:t>
    </dgm:pt>
    <dgm:pt modelId="{EC27826E-852F-2D4A-8826-BA20BAF2DF1D}">
      <dgm:prSet/>
      <dgm:spPr/>
      <dgm:t>
        <a:bodyPr/>
        <a:lstStyle/>
        <a:p>
          <a:r>
            <a:rPr lang="en-US"/>
            <a:t>2. Math</a:t>
          </a:r>
        </a:p>
      </dgm:t>
    </dgm:pt>
    <dgm:pt modelId="{FCFA163B-1105-EF4D-887C-0EAA25383695}" type="parTrans" cxnId="{8548611D-6A09-CC4D-ABED-210754D14B54}">
      <dgm:prSet/>
      <dgm:spPr/>
      <dgm:t>
        <a:bodyPr/>
        <a:lstStyle/>
        <a:p>
          <a:endParaRPr lang="en-US"/>
        </a:p>
      </dgm:t>
    </dgm:pt>
    <dgm:pt modelId="{E3C62512-1D6E-7A4F-A2FF-FD286163D735}" type="sibTrans" cxnId="{8548611D-6A09-CC4D-ABED-210754D14B54}">
      <dgm:prSet/>
      <dgm:spPr/>
      <dgm:t>
        <a:bodyPr/>
        <a:lstStyle/>
        <a:p>
          <a:endParaRPr lang="en-US"/>
        </a:p>
      </dgm:t>
    </dgm:pt>
    <dgm:pt modelId="{43E2FECC-BC40-2144-A95E-7BA4AA8E33B9}">
      <dgm:prSet/>
      <dgm:spPr/>
      <dgm:t>
        <a:bodyPr/>
        <a:lstStyle/>
        <a:p>
          <a:r>
            <a:rPr lang="en-US"/>
            <a:t>3. GEP</a:t>
          </a:r>
        </a:p>
      </dgm:t>
    </dgm:pt>
    <dgm:pt modelId="{D1A63C81-933B-594B-BE68-E679D6F7F3BC}" type="parTrans" cxnId="{D51CD9B2-4865-3540-A3F7-5F506915BA64}">
      <dgm:prSet/>
      <dgm:spPr/>
      <dgm:t>
        <a:bodyPr/>
        <a:lstStyle/>
        <a:p>
          <a:endParaRPr lang="en-US"/>
        </a:p>
      </dgm:t>
    </dgm:pt>
    <dgm:pt modelId="{8E721D78-1BEA-E340-8687-3F72758F4F81}" type="sibTrans" cxnId="{D51CD9B2-4865-3540-A3F7-5F506915BA64}">
      <dgm:prSet/>
      <dgm:spPr/>
      <dgm:t>
        <a:bodyPr/>
        <a:lstStyle/>
        <a:p>
          <a:endParaRPr lang="en-US"/>
        </a:p>
      </dgm:t>
    </dgm:pt>
    <dgm:pt modelId="{5D568A09-958E-9343-B4C1-002EE83E4F01}">
      <dgm:prSet/>
      <dgm:spPr/>
      <dgm:t>
        <a:bodyPr/>
        <a:lstStyle/>
        <a:p>
          <a:r>
            <a:rPr lang="en-US"/>
            <a:t>4. Restricted Elective</a:t>
          </a:r>
        </a:p>
      </dgm:t>
    </dgm:pt>
    <dgm:pt modelId="{5380DDA6-D588-7D4C-A36D-478832934A8C}" type="parTrans" cxnId="{6CE6DC52-6566-8046-A7D7-0FCD647941B7}">
      <dgm:prSet/>
      <dgm:spPr/>
      <dgm:t>
        <a:bodyPr/>
        <a:lstStyle/>
        <a:p>
          <a:endParaRPr lang="en-US"/>
        </a:p>
      </dgm:t>
    </dgm:pt>
    <dgm:pt modelId="{E68B60FC-410B-794B-830C-09605231331B}" type="sibTrans" cxnId="{6CE6DC52-6566-8046-A7D7-0FCD647941B7}">
      <dgm:prSet/>
      <dgm:spPr/>
      <dgm:t>
        <a:bodyPr/>
        <a:lstStyle/>
        <a:p>
          <a:endParaRPr lang="en-US"/>
        </a:p>
      </dgm:t>
    </dgm:pt>
    <dgm:pt modelId="{2575BEBD-4B8B-4042-9E35-A0D9BD0749A6}">
      <dgm:prSet/>
      <dgm:spPr/>
      <dgm:t>
        <a:bodyPr/>
        <a:lstStyle/>
        <a:p>
          <a:r>
            <a:rPr lang="en-US" dirty="0"/>
            <a:t>Chemistry Majors</a:t>
          </a:r>
        </a:p>
      </dgm:t>
    </dgm:pt>
    <dgm:pt modelId="{7EC1B5E7-DE96-BD41-87F3-2C41CAE04C41}" type="sibTrans" cxnId="{14811AE6-2E44-C345-8C23-8E357372E723}">
      <dgm:prSet/>
      <dgm:spPr/>
      <dgm:t>
        <a:bodyPr/>
        <a:lstStyle/>
        <a:p>
          <a:endParaRPr lang="en-US"/>
        </a:p>
      </dgm:t>
    </dgm:pt>
    <dgm:pt modelId="{F161E014-4516-9742-BF49-DAB1062AE8A2}" type="parTrans" cxnId="{14811AE6-2E44-C345-8C23-8E357372E723}">
      <dgm:prSet/>
      <dgm:spPr/>
      <dgm:t>
        <a:bodyPr/>
        <a:lstStyle/>
        <a:p>
          <a:endParaRPr lang="en-US"/>
        </a:p>
      </dgm:t>
    </dgm:pt>
    <dgm:pt modelId="{347B1EC3-251A-E44A-9D1B-6E25E904AE8D}" type="pres">
      <dgm:prSet presAssocID="{FC859C42-D70B-D040-8EBF-DFF168D90E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5C4C74-1DB5-8B40-8174-842BC97523D2}" type="pres">
      <dgm:prSet presAssocID="{2575BEBD-4B8B-4042-9E35-A0D9BD0749A6}" presName="root1" presStyleCnt="0"/>
      <dgm:spPr/>
    </dgm:pt>
    <dgm:pt modelId="{9A84B669-2E74-F14B-B17A-37200BC6A6F5}" type="pres">
      <dgm:prSet presAssocID="{2575BEBD-4B8B-4042-9E35-A0D9BD0749A6}" presName="LevelOneTextNode" presStyleLbl="node0" presStyleIdx="0" presStyleCnt="1">
        <dgm:presLayoutVars>
          <dgm:chPref val="3"/>
        </dgm:presLayoutVars>
      </dgm:prSet>
      <dgm:spPr/>
    </dgm:pt>
    <dgm:pt modelId="{B8B590FF-2B95-3A4F-9062-533B3A19D3D9}" type="pres">
      <dgm:prSet presAssocID="{2575BEBD-4B8B-4042-9E35-A0D9BD0749A6}" presName="level2hierChild" presStyleCnt="0"/>
      <dgm:spPr/>
    </dgm:pt>
    <dgm:pt modelId="{530C516F-4168-1A47-BF78-B57837D0A2B0}" type="pres">
      <dgm:prSet presAssocID="{FB8ECE33-FF22-E549-9EC0-4B6F31E8DA96}" presName="conn2-1" presStyleLbl="parChTrans1D2" presStyleIdx="0" presStyleCnt="4"/>
      <dgm:spPr/>
    </dgm:pt>
    <dgm:pt modelId="{838F2DDC-0B53-9745-8B20-CC3180625FB3}" type="pres">
      <dgm:prSet presAssocID="{FB8ECE33-FF22-E549-9EC0-4B6F31E8DA96}" presName="connTx" presStyleLbl="parChTrans1D2" presStyleIdx="0" presStyleCnt="4"/>
      <dgm:spPr/>
    </dgm:pt>
    <dgm:pt modelId="{0E3445DE-2057-C74E-BBF7-7AEC82460A0E}" type="pres">
      <dgm:prSet presAssocID="{3666DCE6-9BEA-0744-9AF2-8ABC31A022C2}" presName="root2" presStyleCnt="0"/>
      <dgm:spPr/>
    </dgm:pt>
    <dgm:pt modelId="{5F020B52-704F-3C49-BD75-3F026C266295}" type="pres">
      <dgm:prSet presAssocID="{3666DCE6-9BEA-0744-9AF2-8ABC31A022C2}" presName="LevelTwoTextNode" presStyleLbl="node2" presStyleIdx="0" presStyleCnt="4">
        <dgm:presLayoutVars>
          <dgm:chPref val="3"/>
        </dgm:presLayoutVars>
      </dgm:prSet>
      <dgm:spPr/>
    </dgm:pt>
    <dgm:pt modelId="{9721A34C-8455-9D48-973E-F508B3C973DB}" type="pres">
      <dgm:prSet presAssocID="{3666DCE6-9BEA-0744-9AF2-8ABC31A022C2}" presName="level3hierChild" presStyleCnt="0"/>
      <dgm:spPr/>
    </dgm:pt>
    <dgm:pt modelId="{5C34ADB1-DD01-EA49-8469-FC755D23328A}" type="pres">
      <dgm:prSet presAssocID="{FCFA163B-1105-EF4D-887C-0EAA25383695}" presName="conn2-1" presStyleLbl="parChTrans1D2" presStyleIdx="1" presStyleCnt="4"/>
      <dgm:spPr/>
    </dgm:pt>
    <dgm:pt modelId="{7635F5D1-1346-3F41-B30A-BDCAC408963A}" type="pres">
      <dgm:prSet presAssocID="{FCFA163B-1105-EF4D-887C-0EAA25383695}" presName="connTx" presStyleLbl="parChTrans1D2" presStyleIdx="1" presStyleCnt="4"/>
      <dgm:spPr/>
    </dgm:pt>
    <dgm:pt modelId="{02B150A8-AF66-8046-835D-BFDB2D3DBF2C}" type="pres">
      <dgm:prSet presAssocID="{EC27826E-852F-2D4A-8826-BA20BAF2DF1D}" presName="root2" presStyleCnt="0"/>
      <dgm:spPr/>
    </dgm:pt>
    <dgm:pt modelId="{14C79C0E-6CFD-BC42-BC41-DA0541941E0C}" type="pres">
      <dgm:prSet presAssocID="{EC27826E-852F-2D4A-8826-BA20BAF2DF1D}" presName="LevelTwoTextNode" presStyleLbl="node2" presStyleIdx="1" presStyleCnt="4">
        <dgm:presLayoutVars>
          <dgm:chPref val="3"/>
        </dgm:presLayoutVars>
      </dgm:prSet>
      <dgm:spPr/>
    </dgm:pt>
    <dgm:pt modelId="{DC0BBC67-DE64-D348-821D-90CC61FFAF67}" type="pres">
      <dgm:prSet presAssocID="{EC27826E-852F-2D4A-8826-BA20BAF2DF1D}" presName="level3hierChild" presStyleCnt="0"/>
      <dgm:spPr/>
    </dgm:pt>
    <dgm:pt modelId="{AA15244E-9CA6-154D-B954-779DDD57F2C6}" type="pres">
      <dgm:prSet presAssocID="{D1A63C81-933B-594B-BE68-E679D6F7F3BC}" presName="conn2-1" presStyleLbl="parChTrans1D2" presStyleIdx="2" presStyleCnt="4"/>
      <dgm:spPr/>
    </dgm:pt>
    <dgm:pt modelId="{EF321613-B030-6D42-995A-2596630E5470}" type="pres">
      <dgm:prSet presAssocID="{D1A63C81-933B-594B-BE68-E679D6F7F3BC}" presName="connTx" presStyleLbl="parChTrans1D2" presStyleIdx="2" presStyleCnt="4"/>
      <dgm:spPr/>
    </dgm:pt>
    <dgm:pt modelId="{E64933E0-8E62-3E46-AC81-8D13CEC6797D}" type="pres">
      <dgm:prSet presAssocID="{43E2FECC-BC40-2144-A95E-7BA4AA8E33B9}" presName="root2" presStyleCnt="0"/>
      <dgm:spPr/>
    </dgm:pt>
    <dgm:pt modelId="{99608C9C-994B-9A44-AC37-3A21F0B27C41}" type="pres">
      <dgm:prSet presAssocID="{43E2FECC-BC40-2144-A95E-7BA4AA8E33B9}" presName="LevelTwoTextNode" presStyleLbl="node2" presStyleIdx="2" presStyleCnt="4" custLinFactNeighborX="953">
        <dgm:presLayoutVars>
          <dgm:chPref val="3"/>
        </dgm:presLayoutVars>
      </dgm:prSet>
      <dgm:spPr/>
    </dgm:pt>
    <dgm:pt modelId="{01DD1E1F-FCE3-7648-ABDC-840482A756B4}" type="pres">
      <dgm:prSet presAssocID="{43E2FECC-BC40-2144-A95E-7BA4AA8E33B9}" presName="level3hierChild" presStyleCnt="0"/>
      <dgm:spPr/>
    </dgm:pt>
    <dgm:pt modelId="{3A971602-E01F-DF49-8F29-078FC022A89D}" type="pres">
      <dgm:prSet presAssocID="{5380DDA6-D588-7D4C-A36D-478832934A8C}" presName="conn2-1" presStyleLbl="parChTrans1D2" presStyleIdx="3" presStyleCnt="4"/>
      <dgm:spPr/>
    </dgm:pt>
    <dgm:pt modelId="{D07E5C15-9201-8144-B2FC-510E5359E377}" type="pres">
      <dgm:prSet presAssocID="{5380DDA6-D588-7D4C-A36D-478832934A8C}" presName="connTx" presStyleLbl="parChTrans1D2" presStyleIdx="3" presStyleCnt="4"/>
      <dgm:spPr/>
    </dgm:pt>
    <dgm:pt modelId="{1A73B620-ECD4-4640-9D67-24B2C4DC45C8}" type="pres">
      <dgm:prSet presAssocID="{5D568A09-958E-9343-B4C1-002EE83E4F01}" presName="root2" presStyleCnt="0"/>
      <dgm:spPr/>
    </dgm:pt>
    <dgm:pt modelId="{5E1D3080-0371-F048-8882-1D052437EFF4}" type="pres">
      <dgm:prSet presAssocID="{5D568A09-958E-9343-B4C1-002EE83E4F01}" presName="LevelTwoTextNode" presStyleLbl="node2" presStyleIdx="3" presStyleCnt="4">
        <dgm:presLayoutVars>
          <dgm:chPref val="3"/>
        </dgm:presLayoutVars>
      </dgm:prSet>
      <dgm:spPr/>
    </dgm:pt>
    <dgm:pt modelId="{F46FF4EF-EFE5-1047-BBAF-3603BD816223}" type="pres">
      <dgm:prSet presAssocID="{5D568A09-958E-9343-B4C1-002EE83E4F01}" presName="level3hierChild" presStyleCnt="0"/>
      <dgm:spPr/>
    </dgm:pt>
  </dgm:ptLst>
  <dgm:cxnLst>
    <dgm:cxn modelId="{F22CFA06-B560-A446-823B-269A7EE3CD19}" type="presOf" srcId="{FB8ECE33-FF22-E549-9EC0-4B6F31E8DA96}" destId="{838F2DDC-0B53-9745-8B20-CC3180625FB3}" srcOrd="1" destOrd="0" presId="urn:microsoft.com/office/officeart/2008/layout/HorizontalMultiLevelHierarchy"/>
    <dgm:cxn modelId="{F32D630A-406D-1F45-9D31-B10FF74242D4}" type="presOf" srcId="{FCFA163B-1105-EF4D-887C-0EAA25383695}" destId="{7635F5D1-1346-3F41-B30A-BDCAC408963A}" srcOrd="1" destOrd="0" presId="urn:microsoft.com/office/officeart/2008/layout/HorizontalMultiLevelHierarchy"/>
    <dgm:cxn modelId="{70AF7618-4E45-194A-92FB-390C3613EC26}" type="presOf" srcId="{5380DDA6-D588-7D4C-A36D-478832934A8C}" destId="{3A971602-E01F-DF49-8F29-078FC022A89D}" srcOrd="0" destOrd="0" presId="urn:microsoft.com/office/officeart/2008/layout/HorizontalMultiLevelHierarchy"/>
    <dgm:cxn modelId="{AE7A7E19-A88D-6C41-BD7C-572F5F5396A3}" type="presOf" srcId="{5D568A09-958E-9343-B4C1-002EE83E4F01}" destId="{5E1D3080-0371-F048-8882-1D052437EFF4}" srcOrd="0" destOrd="0" presId="urn:microsoft.com/office/officeart/2008/layout/HorizontalMultiLevelHierarchy"/>
    <dgm:cxn modelId="{25ECE71A-08D1-F148-A428-20511927EACB}" type="presOf" srcId="{3666DCE6-9BEA-0744-9AF2-8ABC31A022C2}" destId="{5F020B52-704F-3C49-BD75-3F026C266295}" srcOrd="0" destOrd="0" presId="urn:microsoft.com/office/officeart/2008/layout/HorizontalMultiLevelHierarchy"/>
    <dgm:cxn modelId="{8548611D-6A09-CC4D-ABED-210754D14B54}" srcId="{2575BEBD-4B8B-4042-9E35-A0D9BD0749A6}" destId="{EC27826E-852F-2D4A-8826-BA20BAF2DF1D}" srcOrd="1" destOrd="0" parTransId="{FCFA163B-1105-EF4D-887C-0EAA25383695}" sibTransId="{E3C62512-1D6E-7A4F-A2FF-FD286163D735}"/>
    <dgm:cxn modelId="{EE4A6026-9E14-A24D-A0B6-3430B83E674D}" type="presOf" srcId="{2575BEBD-4B8B-4042-9E35-A0D9BD0749A6}" destId="{9A84B669-2E74-F14B-B17A-37200BC6A6F5}" srcOrd="0" destOrd="0" presId="urn:microsoft.com/office/officeart/2008/layout/HorizontalMultiLevelHierarchy"/>
    <dgm:cxn modelId="{159E112F-9D3B-FE4A-A8AF-1E0B491DC7DD}" type="presOf" srcId="{FCFA163B-1105-EF4D-887C-0EAA25383695}" destId="{5C34ADB1-DD01-EA49-8469-FC755D23328A}" srcOrd="0" destOrd="0" presId="urn:microsoft.com/office/officeart/2008/layout/HorizontalMultiLevelHierarchy"/>
    <dgm:cxn modelId="{B4E7D063-2092-094D-BAE1-7AD5B771E47C}" type="presOf" srcId="{43E2FECC-BC40-2144-A95E-7BA4AA8E33B9}" destId="{99608C9C-994B-9A44-AC37-3A21F0B27C41}" srcOrd="0" destOrd="0" presId="urn:microsoft.com/office/officeart/2008/layout/HorizontalMultiLevelHierarchy"/>
    <dgm:cxn modelId="{E14D2244-3AFB-B74A-8688-F5AA97E717ED}" type="presOf" srcId="{EC27826E-852F-2D4A-8826-BA20BAF2DF1D}" destId="{14C79C0E-6CFD-BC42-BC41-DA0541941E0C}" srcOrd="0" destOrd="0" presId="urn:microsoft.com/office/officeart/2008/layout/HorizontalMultiLevelHierarchy"/>
    <dgm:cxn modelId="{6CE6DC52-6566-8046-A7D7-0FCD647941B7}" srcId="{2575BEBD-4B8B-4042-9E35-A0D9BD0749A6}" destId="{5D568A09-958E-9343-B4C1-002EE83E4F01}" srcOrd="3" destOrd="0" parTransId="{5380DDA6-D588-7D4C-A36D-478832934A8C}" sibTransId="{E68B60FC-410B-794B-830C-09605231331B}"/>
    <dgm:cxn modelId="{A113CE73-2BC5-6342-8D2B-608F579F7448}" type="presOf" srcId="{D1A63C81-933B-594B-BE68-E679D6F7F3BC}" destId="{AA15244E-9CA6-154D-B954-779DDD57F2C6}" srcOrd="0" destOrd="0" presId="urn:microsoft.com/office/officeart/2008/layout/HorizontalMultiLevelHierarchy"/>
    <dgm:cxn modelId="{EBD7CA7B-3FCB-E546-B35E-1BB451E1C4F9}" type="presOf" srcId="{5380DDA6-D588-7D4C-A36D-478832934A8C}" destId="{D07E5C15-9201-8144-B2FC-510E5359E377}" srcOrd="1" destOrd="0" presId="urn:microsoft.com/office/officeart/2008/layout/HorizontalMultiLevelHierarchy"/>
    <dgm:cxn modelId="{CBEB5A83-4C32-F142-A53A-9001C2433DFD}" type="presOf" srcId="{FC859C42-D70B-D040-8EBF-DFF168D90E6D}" destId="{347B1EC3-251A-E44A-9D1B-6E25E904AE8D}" srcOrd="0" destOrd="0" presId="urn:microsoft.com/office/officeart/2008/layout/HorizontalMultiLevelHierarchy"/>
    <dgm:cxn modelId="{1276B89D-75D7-7E49-A937-27308270BE5C}" type="presOf" srcId="{D1A63C81-933B-594B-BE68-E679D6F7F3BC}" destId="{EF321613-B030-6D42-995A-2596630E5470}" srcOrd="1" destOrd="0" presId="urn:microsoft.com/office/officeart/2008/layout/HorizontalMultiLevelHierarchy"/>
    <dgm:cxn modelId="{D51CD9B2-4865-3540-A3F7-5F506915BA64}" srcId="{2575BEBD-4B8B-4042-9E35-A0D9BD0749A6}" destId="{43E2FECC-BC40-2144-A95E-7BA4AA8E33B9}" srcOrd="2" destOrd="0" parTransId="{D1A63C81-933B-594B-BE68-E679D6F7F3BC}" sibTransId="{8E721D78-1BEA-E340-8687-3F72758F4F81}"/>
    <dgm:cxn modelId="{9CB5DFBC-CB2E-1248-A901-8259E0DC9EA0}" type="presOf" srcId="{FB8ECE33-FF22-E549-9EC0-4B6F31E8DA96}" destId="{530C516F-4168-1A47-BF78-B57837D0A2B0}" srcOrd="0" destOrd="0" presId="urn:microsoft.com/office/officeart/2008/layout/HorizontalMultiLevelHierarchy"/>
    <dgm:cxn modelId="{44FAF0C1-7E74-074A-B5A6-966B6556C3E8}" srcId="{2575BEBD-4B8B-4042-9E35-A0D9BD0749A6}" destId="{3666DCE6-9BEA-0744-9AF2-8ABC31A022C2}" srcOrd="0" destOrd="0" parTransId="{FB8ECE33-FF22-E549-9EC0-4B6F31E8DA96}" sibTransId="{9048E9A2-E126-3546-817C-ED70EE01ECA1}"/>
    <dgm:cxn modelId="{14811AE6-2E44-C345-8C23-8E357372E723}" srcId="{FC859C42-D70B-D040-8EBF-DFF168D90E6D}" destId="{2575BEBD-4B8B-4042-9E35-A0D9BD0749A6}" srcOrd="0" destOrd="0" parTransId="{F161E014-4516-9742-BF49-DAB1062AE8A2}" sibTransId="{7EC1B5E7-DE96-BD41-87F3-2C41CAE04C41}"/>
    <dgm:cxn modelId="{57113BC6-224B-014D-AD3A-2EE48EE0F579}" type="presParOf" srcId="{347B1EC3-251A-E44A-9D1B-6E25E904AE8D}" destId="{685C4C74-1DB5-8B40-8174-842BC97523D2}" srcOrd="0" destOrd="0" presId="urn:microsoft.com/office/officeart/2008/layout/HorizontalMultiLevelHierarchy"/>
    <dgm:cxn modelId="{B8BC466E-EEBC-4E45-B847-B61DB8597A40}" type="presParOf" srcId="{685C4C74-1DB5-8B40-8174-842BC97523D2}" destId="{9A84B669-2E74-F14B-B17A-37200BC6A6F5}" srcOrd="0" destOrd="0" presId="urn:microsoft.com/office/officeart/2008/layout/HorizontalMultiLevelHierarchy"/>
    <dgm:cxn modelId="{C47C768D-DF29-BD45-9EF3-6589ECECFBEF}" type="presParOf" srcId="{685C4C74-1DB5-8B40-8174-842BC97523D2}" destId="{B8B590FF-2B95-3A4F-9062-533B3A19D3D9}" srcOrd="1" destOrd="0" presId="urn:microsoft.com/office/officeart/2008/layout/HorizontalMultiLevelHierarchy"/>
    <dgm:cxn modelId="{B84B212C-1F7F-3349-889F-730613987080}" type="presParOf" srcId="{B8B590FF-2B95-3A4F-9062-533B3A19D3D9}" destId="{530C516F-4168-1A47-BF78-B57837D0A2B0}" srcOrd="0" destOrd="0" presId="urn:microsoft.com/office/officeart/2008/layout/HorizontalMultiLevelHierarchy"/>
    <dgm:cxn modelId="{2F9EE89E-091F-2449-AB91-48F47772B209}" type="presParOf" srcId="{530C516F-4168-1A47-BF78-B57837D0A2B0}" destId="{838F2DDC-0B53-9745-8B20-CC3180625FB3}" srcOrd="0" destOrd="0" presId="urn:microsoft.com/office/officeart/2008/layout/HorizontalMultiLevelHierarchy"/>
    <dgm:cxn modelId="{6797D49E-C790-7A48-9264-06BC200A9CE0}" type="presParOf" srcId="{B8B590FF-2B95-3A4F-9062-533B3A19D3D9}" destId="{0E3445DE-2057-C74E-BBF7-7AEC82460A0E}" srcOrd="1" destOrd="0" presId="urn:microsoft.com/office/officeart/2008/layout/HorizontalMultiLevelHierarchy"/>
    <dgm:cxn modelId="{9AEF7472-5FBC-0A47-80F3-6D0B916E25A4}" type="presParOf" srcId="{0E3445DE-2057-C74E-BBF7-7AEC82460A0E}" destId="{5F020B52-704F-3C49-BD75-3F026C266295}" srcOrd="0" destOrd="0" presId="urn:microsoft.com/office/officeart/2008/layout/HorizontalMultiLevelHierarchy"/>
    <dgm:cxn modelId="{CC3791FC-A179-1941-B5E5-16590047B458}" type="presParOf" srcId="{0E3445DE-2057-C74E-BBF7-7AEC82460A0E}" destId="{9721A34C-8455-9D48-973E-F508B3C973DB}" srcOrd="1" destOrd="0" presId="urn:microsoft.com/office/officeart/2008/layout/HorizontalMultiLevelHierarchy"/>
    <dgm:cxn modelId="{3297F030-926D-0347-A473-2A3BE3191005}" type="presParOf" srcId="{B8B590FF-2B95-3A4F-9062-533B3A19D3D9}" destId="{5C34ADB1-DD01-EA49-8469-FC755D23328A}" srcOrd="2" destOrd="0" presId="urn:microsoft.com/office/officeart/2008/layout/HorizontalMultiLevelHierarchy"/>
    <dgm:cxn modelId="{B6916A7A-53F8-A343-8A49-E9F5EA440123}" type="presParOf" srcId="{5C34ADB1-DD01-EA49-8469-FC755D23328A}" destId="{7635F5D1-1346-3F41-B30A-BDCAC408963A}" srcOrd="0" destOrd="0" presId="urn:microsoft.com/office/officeart/2008/layout/HorizontalMultiLevelHierarchy"/>
    <dgm:cxn modelId="{924EA415-4555-6241-B928-A87630517F51}" type="presParOf" srcId="{B8B590FF-2B95-3A4F-9062-533B3A19D3D9}" destId="{02B150A8-AF66-8046-835D-BFDB2D3DBF2C}" srcOrd="3" destOrd="0" presId="urn:microsoft.com/office/officeart/2008/layout/HorizontalMultiLevelHierarchy"/>
    <dgm:cxn modelId="{90E32525-5502-3C47-B453-DE4748EB6D12}" type="presParOf" srcId="{02B150A8-AF66-8046-835D-BFDB2D3DBF2C}" destId="{14C79C0E-6CFD-BC42-BC41-DA0541941E0C}" srcOrd="0" destOrd="0" presId="urn:microsoft.com/office/officeart/2008/layout/HorizontalMultiLevelHierarchy"/>
    <dgm:cxn modelId="{1700014A-2A69-DD41-B6E6-740CD41CEFD3}" type="presParOf" srcId="{02B150A8-AF66-8046-835D-BFDB2D3DBF2C}" destId="{DC0BBC67-DE64-D348-821D-90CC61FFAF67}" srcOrd="1" destOrd="0" presId="urn:microsoft.com/office/officeart/2008/layout/HorizontalMultiLevelHierarchy"/>
    <dgm:cxn modelId="{AD0504AE-79E5-4042-87B7-243B40A39FE9}" type="presParOf" srcId="{B8B590FF-2B95-3A4F-9062-533B3A19D3D9}" destId="{AA15244E-9CA6-154D-B954-779DDD57F2C6}" srcOrd="4" destOrd="0" presId="urn:microsoft.com/office/officeart/2008/layout/HorizontalMultiLevelHierarchy"/>
    <dgm:cxn modelId="{D2724003-AC05-BE4E-9F20-0EB50DD0269D}" type="presParOf" srcId="{AA15244E-9CA6-154D-B954-779DDD57F2C6}" destId="{EF321613-B030-6D42-995A-2596630E5470}" srcOrd="0" destOrd="0" presId="urn:microsoft.com/office/officeart/2008/layout/HorizontalMultiLevelHierarchy"/>
    <dgm:cxn modelId="{33A8C0D5-5A97-E74B-961C-FEE8F145B251}" type="presParOf" srcId="{B8B590FF-2B95-3A4F-9062-533B3A19D3D9}" destId="{E64933E0-8E62-3E46-AC81-8D13CEC6797D}" srcOrd="5" destOrd="0" presId="urn:microsoft.com/office/officeart/2008/layout/HorizontalMultiLevelHierarchy"/>
    <dgm:cxn modelId="{97B81C83-D51D-3543-8400-625C79D45C46}" type="presParOf" srcId="{E64933E0-8E62-3E46-AC81-8D13CEC6797D}" destId="{99608C9C-994B-9A44-AC37-3A21F0B27C41}" srcOrd="0" destOrd="0" presId="urn:microsoft.com/office/officeart/2008/layout/HorizontalMultiLevelHierarchy"/>
    <dgm:cxn modelId="{29EC61E5-7C46-7F4F-A78D-D3115E2C7380}" type="presParOf" srcId="{E64933E0-8E62-3E46-AC81-8D13CEC6797D}" destId="{01DD1E1F-FCE3-7648-ABDC-840482A756B4}" srcOrd="1" destOrd="0" presId="urn:microsoft.com/office/officeart/2008/layout/HorizontalMultiLevelHierarchy"/>
    <dgm:cxn modelId="{52F61308-9BD6-674B-A480-F572024E99C8}" type="presParOf" srcId="{B8B590FF-2B95-3A4F-9062-533B3A19D3D9}" destId="{3A971602-E01F-DF49-8F29-078FC022A89D}" srcOrd="6" destOrd="0" presId="urn:microsoft.com/office/officeart/2008/layout/HorizontalMultiLevelHierarchy"/>
    <dgm:cxn modelId="{9AD0A518-55B1-D943-AE31-5F97FAA6BE96}" type="presParOf" srcId="{3A971602-E01F-DF49-8F29-078FC022A89D}" destId="{D07E5C15-9201-8144-B2FC-510E5359E377}" srcOrd="0" destOrd="0" presId="urn:microsoft.com/office/officeart/2008/layout/HorizontalMultiLevelHierarchy"/>
    <dgm:cxn modelId="{CF3B021E-E47A-B34A-BE3E-5A5ED5B023F8}" type="presParOf" srcId="{B8B590FF-2B95-3A4F-9062-533B3A19D3D9}" destId="{1A73B620-ECD4-4640-9D67-24B2C4DC45C8}" srcOrd="7" destOrd="0" presId="urn:microsoft.com/office/officeart/2008/layout/HorizontalMultiLevelHierarchy"/>
    <dgm:cxn modelId="{8990AE53-CCE2-B345-A005-0D2FD35595ED}" type="presParOf" srcId="{1A73B620-ECD4-4640-9D67-24B2C4DC45C8}" destId="{5E1D3080-0371-F048-8882-1D052437EFF4}" srcOrd="0" destOrd="0" presId="urn:microsoft.com/office/officeart/2008/layout/HorizontalMultiLevelHierarchy"/>
    <dgm:cxn modelId="{23C02772-C209-1445-830B-C28A6DE26FB5}" type="presParOf" srcId="{1A73B620-ECD4-4640-9D67-24B2C4DC45C8}" destId="{F46FF4EF-EFE5-1047-BBAF-3603BD8162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BE0F7B-BD11-DE43-90C6-252C3F84CF7F}" type="doc">
      <dgm:prSet loTypeId="urn:microsoft.com/office/officeart/2005/8/layout/lProcess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29AC59-B6B7-994F-95D2-30E8C5E96E88}">
      <dgm:prSet/>
      <dgm:spPr/>
      <dgm:t>
        <a:bodyPr/>
        <a:lstStyle/>
        <a:p>
          <a:r>
            <a:rPr lang="en-US"/>
            <a:t>Slow-paced General Chemistry</a:t>
          </a:r>
        </a:p>
      </dgm:t>
    </dgm:pt>
    <dgm:pt modelId="{CD5C11D9-44B4-4346-B668-58909345FDA4}" type="parTrans" cxnId="{F0E402F4-07B7-3C49-A3EA-41B0BE7BBBBE}">
      <dgm:prSet/>
      <dgm:spPr/>
      <dgm:t>
        <a:bodyPr/>
        <a:lstStyle/>
        <a:p>
          <a:endParaRPr lang="en-US"/>
        </a:p>
      </dgm:t>
    </dgm:pt>
    <dgm:pt modelId="{88ADD726-C55C-6047-8125-7839096EA1AE}" type="sibTrans" cxnId="{F0E402F4-07B7-3C49-A3EA-41B0BE7BBBBE}">
      <dgm:prSet/>
      <dgm:spPr/>
      <dgm:t>
        <a:bodyPr/>
        <a:lstStyle/>
        <a:p>
          <a:endParaRPr lang="en-US"/>
        </a:p>
      </dgm:t>
    </dgm:pt>
    <dgm:pt modelId="{F4A09F04-ACC8-4B4D-8CBA-C95A0DAE2BDC}">
      <dgm:prSet/>
      <dgm:spPr/>
      <dgm:t>
        <a:bodyPr/>
        <a:lstStyle/>
        <a:p>
          <a:r>
            <a:rPr lang="en-US" dirty="0"/>
            <a:t>CHM 1025</a:t>
          </a:r>
        </a:p>
      </dgm:t>
    </dgm:pt>
    <dgm:pt modelId="{EB7A5B62-9486-F74C-A559-F5C0E8F1B0CA}" type="parTrans" cxnId="{FAEEC88B-70AC-6248-8DB5-A177A07996DD}">
      <dgm:prSet/>
      <dgm:spPr/>
      <dgm:t>
        <a:bodyPr/>
        <a:lstStyle/>
        <a:p>
          <a:endParaRPr lang="en-US"/>
        </a:p>
      </dgm:t>
    </dgm:pt>
    <dgm:pt modelId="{DD50B4FB-F017-A54F-B1A4-624E1BA3AF0F}" type="sibTrans" cxnId="{FAEEC88B-70AC-6248-8DB5-A177A07996DD}">
      <dgm:prSet/>
      <dgm:spPr/>
      <dgm:t>
        <a:bodyPr/>
        <a:lstStyle/>
        <a:p>
          <a:endParaRPr lang="en-US"/>
        </a:p>
      </dgm:t>
    </dgm:pt>
    <dgm:pt modelId="{37F32669-D1F7-5A4A-B8EB-F6BBAD9B858D}">
      <dgm:prSet/>
      <dgm:spPr/>
      <dgm:t>
        <a:bodyPr/>
        <a:lstStyle/>
        <a:p>
          <a:r>
            <a:rPr lang="en-US" dirty="0"/>
            <a:t>CHM 2045</a:t>
          </a:r>
        </a:p>
      </dgm:t>
    </dgm:pt>
    <dgm:pt modelId="{A3211D42-956C-C245-9C57-497BA5CFF89E}" type="parTrans" cxnId="{ECCDD4D6-D674-2A47-811D-037695178481}">
      <dgm:prSet/>
      <dgm:spPr/>
      <dgm:t>
        <a:bodyPr/>
        <a:lstStyle/>
        <a:p>
          <a:endParaRPr lang="en-US"/>
        </a:p>
      </dgm:t>
    </dgm:pt>
    <dgm:pt modelId="{DB94F9CE-7E3E-5C45-93E5-18BE275CBD1C}" type="sibTrans" cxnId="{ECCDD4D6-D674-2A47-811D-037695178481}">
      <dgm:prSet/>
      <dgm:spPr/>
      <dgm:t>
        <a:bodyPr/>
        <a:lstStyle/>
        <a:p>
          <a:endParaRPr lang="en-US"/>
        </a:p>
      </dgm:t>
    </dgm:pt>
    <dgm:pt modelId="{D37789EF-53D3-5E4E-8E6F-ACD6CCB1A5E5}">
      <dgm:prSet/>
      <dgm:spPr/>
      <dgm:t>
        <a:bodyPr/>
        <a:lstStyle/>
        <a:p>
          <a:r>
            <a:rPr lang="en-US"/>
            <a:t>CHM 2046</a:t>
          </a:r>
        </a:p>
      </dgm:t>
    </dgm:pt>
    <dgm:pt modelId="{02472F62-E612-4F4B-AE09-8B5E54A31FFC}" type="parTrans" cxnId="{89D5271C-8AA4-5E45-8CC9-A1E22F97ABF3}">
      <dgm:prSet/>
      <dgm:spPr/>
      <dgm:t>
        <a:bodyPr/>
        <a:lstStyle/>
        <a:p>
          <a:endParaRPr lang="en-US"/>
        </a:p>
      </dgm:t>
    </dgm:pt>
    <dgm:pt modelId="{CEB8951B-22EA-E343-BD33-9F95B13410A7}" type="sibTrans" cxnId="{89D5271C-8AA4-5E45-8CC9-A1E22F97ABF3}">
      <dgm:prSet/>
      <dgm:spPr/>
      <dgm:t>
        <a:bodyPr/>
        <a:lstStyle/>
        <a:p>
          <a:endParaRPr lang="en-US"/>
        </a:p>
      </dgm:t>
    </dgm:pt>
    <dgm:pt modelId="{7E9F0ED4-9731-D54A-8D1C-3DBEFBC12390}">
      <dgm:prSet/>
      <dgm:spPr/>
      <dgm:t>
        <a:bodyPr/>
        <a:lstStyle/>
        <a:p>
          <a:r>
            <a:rPr lang="en-US"/>
            <a:t>CHM 2046L </a:t>
          </a:r>
        </a:p>
      </dgm:t>
    </dgm:pt>
    <dgm:pt modelId="{2054C059-01DA-794C-BBEE-78CBAF55C197}" type="parTrans" cxnId="{F517CD17-E1CE-C448-B4B8-AFEB8678654F}">
      <dgm:prSet/>
      <dgm:spPr/>
      <dgm:t>
        <a:bodyPr/>
        <a:lstStyle/>
        <a:p>
          <a:endParaRPr lang="en-US"/>
        </a:p>
      </dgm:t>
    </dgm:pt>
    <dgm:pt modelId="{E6BB54B5-D102-3A46-A713-99305CF9FE14}" type="sibTrans" cxnId="{F517CD17-E1CE-C448-B4B8-AFEB8678654F}">
      <dgm:prSet/>
      <dgm:spPr/>
      <dgm:t>
        <a:bodyPr/>
        <a:lstStyle/>
        <a:p>
          <a:endParaRPr lang="en-US"/>
        </a:p>
      </dgm:t>
    </dgm:pt>
    <dgm:pt modelId="{C719C6DB-FF35-3544-93A3-C092E89A6F83}">
      <dgm:prSet/>
      <dgm:spPr/>
      <dgm:t>
        <a:bodyPr/>
        <a:lstStyle/>
        <a:p>
          <a:r>
            <a:rPr lang="en-US" dirty="0"/>
            <a:t>Fast-paced General Chemistry </a:t>
          </a:r>
        </a:p>
      </dgm:t>
    </dgm:pt>
    <dgm:pt modelId="{90A0236F-9EC4-4541-8685-012D29A37008}" type="parTrans" cxnId="{D7E365B5-488E-574D-ACB9-83BDBA80BBF2}">
      <dgm:prSet/>
      <dgm:spPr/>
      <dgm:t>
        <a:bodyPr/>
        <a:lstStyle/>
        <a:p>
          <a:endParaRPr lang="en-US"/>
        </a:p>
      </dgm:t>
    </dgm:pt>
    <dgm:pt modelId="{857E2185-1359-C949-B68C-7FCE5608FF13}" type="sibTrans" cxnId="{D7E365B5-488E-574D-ACB9-83BDBA80BBF2}">
      <dgm:prSet/>
      <dgm:spPr/>
      <dgm:t>
        <a:bodyPr/>
        <a:lstStyle/>
        <a:p>
          <a:endParaRPr lang="en-US"/>
        </a:p>
      </dgm:t>
    </dgm:pt>
    <dgm:pt modelId="{B9CBB409-E000-FA42-9095-9FDDA6BBBCC3}">
      <dgm:prSet/>
      <dgm:spPr/>
      <dgm:t>
        <a:bodyPr/>
        <a:lstStyle/>
        <a:p>
          <a:r>
            <a:rPr lang="en-US" dirty="0"/>
            <a:t>CHM 2045C*</a:t>
          </a:r>
        </a:p>
      </dgm:t>
    </dgm:pt>
    <dgm:pt modelId="{5917E8B8-3106-034E-98C0-194E6A8CA9E1}" type="parTrans" cxnId="{6F577945-3FB1-F848-9AE3-3A6CC4785496}">
      <dgm:prSet/>
      <dgm:spPr/>
      <dgm:t>
        <a:bodyPr/>
        <a:lstStyle/>
        <a:p>
          <a:endParaRPr lang="en-US"/>
        </a:p>
      </dgm:t>
    </dgm:pt>
    <dgm:pt modelId="{352946B6-EE0F-E648-B1A1-AEF6464418F1}" type="sibTrans" cxnId="{6F577945-3FB1-F848-9AE3-3A6CC4785496}">
      <dgm:prSet/>
      <dgm:spPr/>
      <dgm:t>
        <a:bodyPr/>
        <a:lstStyle/>
        <a:p>
          <a:endParaRPr lang="en-US"/>
        </a:p>
      </dgm:t>
    </dgm:pt>
    <dgm:pt modelId="{BF0FEAB4-519B-FB4C-9AC3-2E89F619A51C}">
      <dgm:prSet/>
      <dgm:spPr/>
      <dgm:t>
        <a:bodyPr/>
        <a:lstStyle/>
        <a:p>
          <a:r>
            <a:rPr lang="en-US"/>
            <a:t>CHM 2046</a:t>
          </a:r>
        </a:p>
      </dgm:t>
    </dgm:pt>
    <dgm:pt modelId="{FFC2F71C-7A87-E041-94CA-366631F37CC8}" type="parTrans" cxnId="{5C5C060A-47A1-334B-8F1E-3B51842FC1F6}">
      <dgm:prSet/>
      <dgm:spPr/>
      <dgm:t>
        <a:bodyPr/>
        <a:lstStyle/>
        <a:p>
          <a:endParaRPr lang="en-US"/>
        </a:p>
      </dgm:t>
    </dgm:pt>
    <dgm:pt modelId="{4CD506C6-F490-0446-B656-27F0B2149AF6}" type="sibTrans" cxnId="{5C5C060A-47A1-334B-8F1E-3B51842FC1F6}">
      <dgm:prSet/>
      <dgm:spPr/>
      <dgm:t>
        <a:bodyPr/>
        <a:lstStyle/>
        <a:p>
          <a:endParaRPr lang="en-US"/>
        </a:p>
      </dgm:t>
    </dgm:pt>
    <dgm:pt modelId="{5C65EF79-26E4-504D-83DD-1406931F3966}">
      <dgm:prSet/>
      <dgm:spPr/>
      <dgm:t>
        <a:bodyPr/>
        <a:lstStyle/>
        <a:p>
          <a:r>
            <a:rPr lang="en-US"/>
            <a:t>CHM 2046L </a:t>
          </a:r>
        </a:p>
      </dgm:t>
    </dgm:pt>
    <dgm:pt modelId="{6D1DABFB-827D-614A-944E-1B16A87FF877}" type="parTrans" cxnId="{8377589A-6A6D-B64F-ADBE-FD54992704BD}">
      <dgm:prSet/>
      <dgm:spPr/>
      <dgm:t>
        <a:bodyPr/>
        <a:lstStyle/>
        <a:p>
          <a:endParaRPr lang="en-US"/>
        </a:p>
      </dgm:t>
    </dgm:pt>
    <dgm:pt modelId="{0049326E-9D13-104E-9FF9-8F92837C2E18}" type="sibTrans" cxnId="{8377589A-6A6D-B64F-ADBE-FD54992704BD}">
      <dgm:prSet/>
      <dgm:spPr/>
      <dgm:t>
        <a:bodyPr/>
        <a:lstStyle/>
        <a:p>
          <a:endParaRPr lang="en-US"/>
        </a:p>
      </dgm:t>
    </dgm:pt>
    <dgm:pt modelId="{2D232E2C-D316-FA47-AA9D-CDB4D0F44C0A}" type="pres">
      <dgm:prSet presAssocID="{34BE0F7B-BD11-DE43-90C6-252C3F84CF7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E8274C-24A9-6349-A258-F5C01D204EC0}" type="pres">
      <dgm:prSet presAssocID="{3429AC59-B6B7-994F-95D2-30E8C5E96E88}" presName="horFlow" presStyleCnt="0"/>
      <dgm:spPr/>
    </dgm:pt>
    <dgm:pt modelId="{052AA7EA-5C4E-4341-A658-ADA0CDD57CFD}" type="pres">
      <dgm:prSet presAssocID="{3429AC59-B6B7-994F-95D2-30E8C5E96E88}" presName="bigChev" presStyleLbl="node1" presStyleIdx="0" presStyleCnt="2"/>
      <dgm:spPr/>
    </dgm:pt>
    <dgm:pt modelId="{55A9B644-C690-F046-919D-FDA9944F4515}" type="pres">
      <dgm:prSet presAssocID="{EB7A5B62-9486-F74C-A559-F5C0E8F1B0CA}" presName="parTrans" presStyleCnt="0"/>
      <dgm:spPr/>
    </dgm:pt>
    <dgm:pt modelId="{712FAB56-A85B-A845-884D-8A4F25A901AE}" type="pres">
      <dgm:prSet presAssocID="{F4A09F04-ACC8-4B4D-8CBA-C95A0DAE2BDC}" presName="node" presStyleLbl="alignAccFollowNode1" presStyleIdx="0" presStyleCnt="7">
        <dgm:presLayoutVars>
          <dgm:bulletEnabled val="1"/>
        </dgm:presLayoutVars>
      </dgm:prSet>
      <dgm:spPr/>
    </dgm:pt>
    <dgm:pt modelId="{4F2EB154-BC0D-E449-8E3F-61F48B9F8B22}" type="pres">
      <dgm:prSet presAssocID="{DD50B4FB-F017-A54F-B1A4-624E1BA3AF0F}" presName="sibTrans" presStyleCnt="0"/>
      <dgm:spPr/>
    </dgm:pt>
    <dgm:pt modelId="{C90A30C1-94B9-6F42-B3E8-28E0EB964B00}" type="pres">
      <dgm:prSet presAssocID="{37F32669-D1F7-5A4A-B8EB-F6BBAD9B858D}" presName="node" presStyleLbl="alignAccFollowNode1" presStyleIdx="1" presStyleCnt="7">
        <dgm:presLayoutVars>
          <dgm:bulletEnabled val="1"/>
        </dgm:presLayoutVars>
      </dgm:prSet>
      <dgm:spPr/>
    </dgm:pt>
    <dgm:pt modelId="{4CB7323F-5983-FA4C-81DA-B37E1138ED43}" type="pres">
      <dgm:prSet presAssocID="{DB94F9CE-7E3E-5C45-93E5-18BE275CBD1C}" presName="sibTrans" presStyleCnt="0"/>
      <dgm:spPr/>
    </dgm:pt>
    <dgm:pt modelId="{B0402A5B-C823-744B-96C6-7BE87637AEC9}" type="pres">
      <dgm:prSet presAssocID="{D37789EF-53D3-5E4E-8E6F-ACD6CCB1A5E5}" presName="node" presStyleLbl="alignAccFollowNode1" presStyleIdx="2" presStyleCnt="7">
        <dgm:presLayoutVars>
          <dgm:bulletEnabled val="1"/>
        </dgm:presLayoutVars>
      </dgm:prSet>
      <dgm:spPr/>
    </dgm:pt>
    <dgm:pt modelId="{30FCAB8F-DF98-3448-B6C5-86D04EA1E0EE}" type="pres">
      <dgm:prSet presAssocID="{CEB8951B-22EA-E343-BD33-9F95B13410A7}" presName="sibTrans" presStyleCnt="0"/>
      <dgm:spPr/>
    </dgm:pt>
    <dgm:pt modelId="{6A6498A0-A99F-5647-9C6B-75AE93159634}" type="pres">
      <dgm:prSet presAssocID="{7E9F0ED4-9731-D54A-8D1C-3DBEFBC12390}" presName="node" presStyleLbl="alignAccFollowNode1" presStyleIdx="3" presStyleCnt="7">
        <dgm:presLayoutVars>
          <dgm:bulletEnabled val="1"/>
        </dgm:presLayoutVars>
      </dgm:prSet>
      <dgm:spPr/>
    </dgm:pt>
    <dgm:pt modelId="{DB7F9599-3B9A-B84C-BE2A-1A52E00B0D59}" type="pres">
      <dgm:prSet presAssocID="{3429AC59-B6B7-994F-95D2-30E8C5E96E88}" presName="vSp" presStyleCnt="0"/>
      <dgm:spPr/>
    </dgm:pt>
    <dgm:pt modelId="{BA5ECE39-7178-E54E-BADC-5BE7052FE4C8}" type="pres">
      <dgm:prSet presAssocID="{C719C6DB-FF35-3544-93A3-C092E89A6F83}" presName="horFlow" presStyleCnt="0"/>
      <dgm:spPr/>
    </dgm:pt>
    <dgm:pt modelId="{4876CCD3-53A4-0349-9A0E-3A8B3F3D3151}" type="pres">
      <dgm:prSet presAssocID="{C719C6DB-FF35-3544-93A3-C092E89A6F83}" presName="bigChev" presStyleLbl="node1" presStyleIdx="1" presStyleCnt="2"/>
      <dgm:spPr/>
    </dgm:pt>
    <dgm:pt modelId="{B48409E8-9BD3-7346-8543-9BA7C1E5A4DE}" type="pres">
      <dgm:prSet presAssocID="{5917E8B8-3106-034E-98C0-194E6A8CA9E1}" presName="parTrans" presStyleCnt="0"/>
      <dgm:spPr/>
    </dgm:pt>
    <dgm:pt modelId="{C50C81E5-80D5-514B-9F21-456A611EE2A9}" type="pres">
      <dgm:prSet presAssocID="{B9CBB409-E000-FA42-9095-9FDDA6BBBCC3}" presName="node" presStyleLbl="alignAccFollowNode1" presStyleIdx="4" presStyleCnt="7">
        <dgm:presLayoutVars>
          <dgm:bulletEnabled val="1"/>
        </dgm:presLayoutVars>
      </dgm:prSet>
      <dgm:spPr/>
    </dgm:pt>
    <dgm:pt modelId="{929DC2C3-22E0-9944-9301-8AE49BD6572E}" type="pres">
      <dgm:prSet presAssocID="{352946B6-EE0F-E648-B1A1-AEF6464418F1}" presName="sibTrans" presStyleCnt="0"/>
      <dgm:spPr/>
    </dgm:pt>
    <dgm:pt modelId="{DC957314-6B72-4641-89DB-2F69461C315A}" type="pres">
      <dgm:prSet presAssocID="{BF0FEAB4-519B-FB4C-9AC3-2E89F619A51C}" presName="node" presStyleLbl="alignAccFollowNode1" presStyleIdx="5" presStyleCnt="7">
        <dgm:presLayoutVars>
          <dgm:bulletEnabled val="1"/>
        </dgm:presLayoutVars>
      </dgm:prSet>
      <dgm:spPr/>
    </dgm:pt>
    <dgm:pt modelId="{00ACB99D-0A45-8242-A192-9C8EE4AD9F75}" type="pres">
      <dgm:prSet presAssocID="{4CD506C6-F490-0446-B656-27F0B2149AF6}" presName="sibTrans" presStyleCnt="0"/>
      <dgm:spPr/>
    </dgm:pt>
    <dgm:pt modelId="{1C6411C6-73EB-5442-AAC1-C368729226C4}" type="pres">
      <dgm:prSet presAssocID="{5C65EF79-26E4-504D-83DD-1406931F3966}" presName="node" presStyleLbl="alignAccFollowNode1" presStyleIdx="6" presStyleCnt="7">
        <dgm:presLayoutVars>
          <dgm:bulletEnabled val="1"/>
        </dgm:presLayoutVars>
      </dgm:prSet>
      <dgm:spPr/>
    </dgm:pt>
  </dgm:ptLst>
  <dgm:cxnLst>
    <dgm:cxn modelId="{5C5C060A-47A1-334B-8F1E-3B51842FC1F6}" srcId="{C719C6DB-FF35-3544-93A3-C092E89A6F83}" destId="{BF0FEAB4-519B-FB4C-9AC3-2E89F619A51C}" srcOrd="1" destOrd="0" parTransId="{FFC2F71C-7A87-E041-94CA-366631F37CC8}" sibTransId="{4CD506C6-F490-0446-B656-27F0B2149AF6}"/>
    <dgm:cxn modelId="{F517CD17-E1CE-C448-B4B8-AFEB8678654F}" srcId="{3429AC59-B6B7-994F-95D2-30E8C5E96E88}" destId="{7E9F0ED4-9731-D54A-8D1C-3DBEFBC12390}" srcOrd="3" destOrd="0" parTransId="{2054C059-01DA-794C-BBEE-78CBAF55C197}" sibTransId="{E6BB54B5-D102-3A46-A713-99305CF9FE14}"/>
    <dgm:cxn modelId="{89D5271C-8AA4-5E45-8CC9-A1E22F97ABF3}" srcId="{3429AC59-B6B7-994F-95D2-30E8C5E96E88}" destId="{D37789EF-53D3-5E4E-8E6F-ACD6CCB1A5E5}" srcOrd="2" destOrd="0" parTransId="{02472F62-E612-4F4B-AE09-8B5E54A31FFC}" sibTransId="{CEB8951B-22EA-E343-BD33-9F95B13410A7}"/>
    <dgm:cxn modelId="{A8484624-8A5E-934C-8968-857BFB05A3B1}" type="presOf" srcId="{7E9F0ED4-9731-D54A-8D1C-3DBEFBC12390}" destId="{6A6498A0-A99F-5647-9C6B-75AE93159634}" srcOrd="0" destOrd="0" presId="urn:microsoft.com/office/officeart/2005/8/layout/lProcess3"/>
    <dgm:cxn modelId="{51D4573F-7206-3C4F-AE25-48132B5A15DB}" type="presOf" srcId="{5C65EF79-26E4-504D-83DD-1406931F3966}" destId="{1C6411C6-73EB-5442-AAC1-C368729226C4}" srcOrd="0" destOrd="0" presId="urn:microsoft.com/office/officeart/2005/8/layout/lProcess3"/>
    <dgm:cxn modelId="{6F577945-3FB1-F848-9AE3-3A6CC4785496}" srcId="{C719C6DB-FF35-3544-93A3-C092E89A6F83}" destId="{B9CBB409-E000-FA42-9095-9FDDA6BBBCC3}" srcOrd="0" destOrd="0" parTransId="{5917E8B8-3106-034E-98C0-194E6A8CA9E1}" sibTransId="{352946B6-EE0F-E648-B1A1-AEF6464418F1}"/>
    <dgm:cxn modelId="{EA2FE64F-CF4F-0A4F-BC2A-EAC17DBA51D8}" type="presOf" srcId="{34BE0F7B-BD11-DE43-90C6-252C3F84CF7F}" destId="{2D232E2C-D316-FA47-AA9D-CDB4D0F44C0A}" srcOrd="0" destOrd="0" presId="urn:microsoft.com/office/officeart/2005/8/layout/lProcess3"/>
    <dgm:cxn modelId="{01986A51-BFD9-C444-BA75-DEA378E7935E}" type="presOf" srcId="{C719C6DB-FF35-3544-93A3-C092E89A6F83}" destId="{4876CCD3-53A4-0349-9A0E-3A8B3F3D3151}" srcOrd="0" destOrd="0" presId="urn:microsoft.com/office/officeart/2005/8/layout/lProcess3"/>
    <dgm:cxn modelId="{363D9384-3A1F-9741-A8F4-D029DE2D4340}" type="presOf" srcId="{BF0FEAB4-519B-FB4C-9AC3-2E89F619A51C}" destId="{DC957314-6B72-4641-89DB-2F69461C315A}" srcOrd="0" destOrd="0" presId="urn:microsoft.com/office/officeart/2005/8/layout/lProcess3"/>
    <dgm:cxn modelId="{1326AB8A-7BEB-B745-9E3D-CA23215D5F74}" type="presOf" srcId="{37F32669-D1F7-5A4A-B8EB-F6BBAD9B858D}" destId="{C90A30C1-94B9-6F42-B3E8-28E0EB964B00}" srcOrd="0" destOrd="0" presId="urn:microsoft.com/office/officeart/2005/8/layout/lProcess3"/>
    <dgm:cxn modelId="{FAEEC88B-70AC-6248-8DB5-A177A07996DD}" srcId="{3429AC59-B6B7-994F-95D2-30E8C5E96E88}" destId="{F4A09F04-ACC8-4B4D-8CBA-C95A0DAE2BDC}" srcOrd="0" destOrd="0" parTransId="{EB7A5B62-9486-F74C-A559-F5C0E8F1B0CA}" sibTransId="{DD50B4FB-F017-A54F-B1A4-624E1BA3AF0F}"/>
    <dgm:cxn modelId="{8377589A-6A6D-B64F-ADBE-FD54992704BD}" srcId="{C719C6DB-FF35-3544-93A3-C092E89A6F83}" destId="{5C65EF79-26E4-504D-83DD-1406931F3966}" srcOrd="2" destOrd="0" parTransId="{6D1DABFB-827D-614A-944E-1B16A87FF877}" sibTransId="{0049326E-9D13-104E-9FF9-8F92837C2E18}"/>
    <dgm:cxn modelId="{D7E365B5-488E-574D-ACB9-83BDBA80BBF2}" srcId="{34BE0F7B-BD11-DE43-90C6-252C3F84CF7F}" destId="{C719C6DB-FF35-3544-93A3-C092E89A6F83}" srcOrd="1" destOrd="0" parTransId="{90A0236F-9EC4-4541-8685-012D29A37008}" sibTransId="{857E2185-1359-C949-B68C-7FCE5608FF13}"/>
    <dgm:cxn modelId="{276652CD-3FDE-B145-A547-81290C255953}" type="presOf" srcId="{3429AC59-B6B7-994F-95D2-30E8C5E96E88}" destId="{052AA7EA-5C4E-4341-A658-ADA0CDD57CFD}" srcOrd="0" destOrd="0" presId="urn:microsoft.com/office/officeart/2005/8/layout/lProcess3"/>
    <dgm:cxn modelId="{ECCDD4D6-D674-2A47-811D-037695178481}" srcId="{3429AC59-B6B7-994F-95D2-30E8C5E96E88}" destId="{37F32669-D1F7-5A4A-B8EB-F6BBAD9B858D}" srcOrd="1" destOrd="0" parTransId="{A3211D42-956C-C245-9C57-497BA5CFF89E}" sibTransId="{DB94F9CE-7E3E-5C45-93E5-18BE275CBD1C}"/>
    <dgm:cxn modelId="{D63855E6-6876-BA40-9D5C-46F949A679AB}" type="presOf" srcId="{B9CBB409-E000-FA42-9095-9FDDA6BBBCC3}" destId="{C50C81E5-80D5-514B-9F21-456A611EE2A9}" srcOrd="0" destOrd="0" presId="urn:microsoft.com/office/officeart/2005/8/layout/lProcess3"/>
    <dgm:cxn modelId="{BFE77DE8-1A17-CA48-8646-350AF00F0911}" type="presOf" srcId="{F4A09F04-ACC8-4B4D-8CBA-C95A0DAE2BDC}" destId="{712FAB56-A85B-A845-884D-8A4F25A901AE}" srcOrd="0" destOrd="0" presId="urn:microsoft.com/office/officeart/2005/8/layout/lProcess3"/>
    <dgm:cxn modelId="{F0E402F4-07B7-3C49-A3EA-41B0BE7BBBBE}" srcId="{34BE0F7B-BD11-DE43-90C6-252C3F84CF7F}" destId="{3429AC59-B6B7-994F-95D2-30E8C5E96E88}" srcOrd="0" destOrd="0" parTransId="{CD5C11D9-44B4-4346-B668-58909345FDA4}" sibTransId="{88ADD726-C55C-6047-8125-7839096EA1AE}"/>
    <dgm:cxn modelId="{17F21CF5-C111-674D-9CA5-2F0B74B16081}" type="presOf" srcId="{D37789EF-53D3-5E4E-8E6F-ACD6CCB1A5E5}" destId="{B0402A5B-C823-744B-96C6-7BE87637AEC9}" srcOrd="0" destOrd="0" presId="urn:microsoft.com/office/officeart/2005/8/layout/lProcess3"/>
    <dgm:cxn modelId="{291821FD-6BB4-5440-A350-944E8B01E5F2}" type="presParOf" srcId="{2D232E2C-D316-FA47-AA9D-CDB4D0F44C0A}" destId="{ACE8274C-24A9-6349-A258-F5C01D204EC0}" srcOrd="0" destOrd="0" presId="urn:microsoft.com/office/officeart/2005/8/layout/lProcess3"/>
    <dgm:cxn modelId="{17BF34EF-5A38-E149-A43E-F06F704C1B44}" type="presParOf" srcId="{ACE8274C-24A9-6349-A258-F5C01D204EC0}" destId="{052AA7EA-5C4E-4341-A658-ADA0CDD57CFD}" srcOrd="0" destOrd="0" presId="urn:microsoft.com/office/officeart/2005/8/layout/lProcess3"/>
    <dgm:cxn modelId="{D66E93BD-40CE-9E4E-B5A5-FBD88E19CEBC}" type="presParOf" srcId="{ACE8274C-24A9-6349-A258-F5C01D204EC0}" destId="{55A9B644-C690-F046-919D-FDA9944F4515}" srcOrd="1" destOrd="0" presId="urn:microsoft.com/office/officeart/2005/8/layout/lProcess3"/>
    <dgm:cxn modelId="{81E0CB8E-5AF7-2440-8216-9174A68DE2B8}" type="presParOf" srcId="{ACE8274C-24A9-6349-A258-F5C01D204EC0}" destId="{712FAB56-A85B-A845-884D-8A4F25A901AE}" srcOrd="2" destOrd="0" presId="urn:microsoft.com/office/officeart/2005/8/layout/lProcess3"/>
    <dgm:cxn modelId="{9208D5F9-815B-5243-BAA4-40AA1DE26450}" type="presParOf" srcId="{ACE8274C-24A9-6349-A258-F5C01D204EC0}" destId="{4F2EB154-BC0D-E449-8E3F-61F48B9F8B22}" srcOrd="3" destOrd="0" presId="urn:microsoft.com/office/officeart/2005/8/layout/lProcess3"/>
    <dgm:cxn modelId="{69B66164-63C5-B04A-9635-C73A90C02ABF}" type="presParOf" srcId="{ACE8274C-24A9-6349-A258-F5C01D204EC0}" destId="{C90A30C1-94B9-6F42-B3E8-28E0EB964B00}" srcOrd="4" destOrd="0" presId="urn:microsoft.com/office/officeart/2005/8/layout/lProcess3"/>
    <dgm:cxn modelId="{B880F4C3-E3CC-6E49-8E00-C2ABB155646D}" type="presParOf" srcId="{ACE8274C-24A9-6349-A258-F5C01D204EC0}" destId="{4CB7323F-5983-FA4C-81DA-B37E1138ED43}" srcOrd="5" destOrd="0" presId="urn:microsoft.com/office/officeart/2005/8/layout/lProcess3"/>
    <dgm:cxn modelId="{D5CF4B93-97CB-EF45-8E30-D57E87F591F7}" type="presParOf" srcId="{ACE8274C-24A9-6349-A258-F5C01D204EC0}" destId="{B0402A5B-C823-744B-96C6-7BE87637AEC9}" srcOrd="6" destOrd="0" presId="urn:microsoft.com/office/officeart/2005/8/layout/lProcess3"/>
    <dgm:cxn modelId="{95C780B2-0A51-0C44-8DDB-DE21B0D033ED}" type="presParOf" srcId="{ACE8274C-24A9-6349-A258-F5C01D204EC0}" destId="{30FCAB8F-DF98-3448-B6C5-86D04EA1E0EE}" srcOrd="7" destOrd="0" presId="urn:microsoft.com/office/officeart/2005/8/layout/lProcess3"/>
    <dgm:cxn modelId="{D2F75CD5-C284-F548-B61F-C6B93A4633DD}" type="presParOf" srcId="{ACE8274C-24A9-6349-A258-F5C01D204EC0}" destId="{6A6498A0-A99F-5647-9C6B-75AE93159634}" srcOrd="8" destOrd="0" presId="urn:microsoft.com/office/officeart/2005/8/layout/lProcess3"/>
    <dgm:cxn modelId="{A3E2ED5C-99A9-6049-9FD5-B64D9B619FDB}" type="presParOf" srcId="{2D232E2C-D316-FA47-AA9D-CDB4D0F44C0A}" destId="{DB7F9599-3B9A-B84C-BE2A-1A52E00B0D59}" srcOrd="1" destOrd="0" presId="urn:microsoft.com/office/officeart/2005/8/layout/lProcess3"/>
    <dgm:cxn modelId="{5FCC4EA6-190C-C748-96D4-796F74B6F38E}" type="presParOf" srcId="{2D232E2C-D316-FA47-AA9D-CDB4D0F44C0A}" destId="{BA5ECE39-7178-E54E-BADC-5BE7052FE4C8}" srcOrd="2" destOrd="0" presId="urn:microsoft.com/office/officeart/2005/8/layout/lProcess3"/>
    <dgm:cxn modelId="{2628F0E1-C6AC-3647-8343-6C8D4EABA116}" type="presParOf" srcId="{BA5ECE39-7178-E54E-BADC-5BE7052FE4C8}" destId="{4876CCD3-53A4-0349-9A0E-3A8B3F3D3151}" srcOrd="0" destOrd="0" presId="urn:microsoft.com/office/officeart/2005/8/layout/lProcess3"/>
    <dgm:cxn modelId="{8B42F529-233D-CA44-8891-E8CF64693C6B}" type="presParOf" srcId="{BA5ECE39-7178-E54E-BADC-5BE7052FE4C8}" destId="{B48409E8-9BD3-7346-8543-9BA7C1E5A4DE}" srcOrd="1" destOrd="0" presId="urn:microsoft.com/office/officeart/2005/8/layout/lProcess3"/>
    <dgm:cxn modelId="{98680575-30DF-9F40-844F-5672A382D663}" type="presParOf" srcId="{BA5ECE39-7178-E54E-BADC-5BE7052FE4C8}" destId="{C50C81E5-80D5-514B-9F21-456A611EE2A9}" srcOrd="2" destOrd="0" presId="urn:microsoft.com/office/officeart/2005/8/layout/lProcess3"/>
    <dgm:cxn modelId="{C460E352-FA83-3F43-807C-9EC19715120B}" type="presParOf" srcId="{BA5ECE39-7178-E54E-BADC-5BE7052FE4C8}" destId="{929DC2C3-22E0-9944-9301-8AE49BD6572E}" srcOrd="3" destOrd="0" presId="urn:microsoft.com/office/officeart/2005/8/layout/lProcess3"/>
    <dgm:cxn modelId="{8999AE29-5B98-6740-A5B8-7086F276400A}" type="presParOf" srcId="{BA5ECE39-7178-E54E-BADC-5BE7052FE4C8}" destId="{DC957314-6B72-4641-89DB-2F69461C315A}" srcOrd="4" destOrd="0" presId="urn:microsoft.com/office/officeart/2005/8/layout/lProcess3"/>
    <dgm:cxn modelId="{ADFB72D0-646A-A740-A209-D8CCD7D85E16}" type="presParOf" srcId="{BA5ECE39-7178-E54E-BADC-5BE7052FE4C8}" destId="{00ACB99D-0A45-8242-A192-9C8EE4AD9F75}" srcOrd="5" destOrd="0" presId="urn:microsoft.com/office/officeart/2005/8/layout/lProcess3"/>
    <dgm:cxn modelId="{73AAA19A-065E-134B-AD0E-8B507A63390F}" type="presParOf" srcId="{BA5ECE39-7178-E54E-BADC-5BE7052FE4C8}" destId="{1C6411C6-73EB-5442-AAC1-C368729226C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3277C-2383-4845-8DF7-80177D57694E}">
      <dsp:nvSpPr>
        <dsp:cNvPr id="0" name=""/>
        <dsp:cNvSpPr/>
      </dsp:nvSpPr>
      <dsp:spPr>
        <a:xfrm>
          <a:off x="0" y="0"/>
          <a:ext cx="8660524" cy="36410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Starting August 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Who? Dr. Rex, Matthew.Rex@ucf.edu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Where? CHEM 208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When? Office hours will be posted on the advising page</a:t>
          </a:r>
        </a:p>
      </dsp:txBody>
      <dsp:txXfrm>
        <a:off x="2096207" y="0"/>
        <a:ext cx="6564316" cy="3641026"/>
      </dsp:txXfrm>
    </dsp:sp>
    <dsp:sp modelId="{155ED3D8-900D-4748-99D3-7C1E1B521BB3}">
      <dsp:nvSpPr>
        <dsp:cNvPr id="0" name=""/>
        <dsp:cNvSpPr/>
      </dsp:nvSpPr>
      <dsp:spPr>
        <a:xfrm>
          <a:off x="428952" y="164501"/>
          <a:ext cx="1602404" cy="33120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B9AE5-17EB-3940-B1DC-E25691E373CE}">
      <dsp:nvSpPr>
        <dsp:cNvPr id="0" name=""/>
        <dsp:cNvSpPr/>
      </dsp:nvSpPr>
      <dsp:spPr>
        <a:xfrm>
          <a:off x="7058" y="274248"/>
          <a:ext cx="1246531" cy="1610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Orgo</a:t>
          </a:r>
          <a:r>
            <a:rPr lang="en-US" sz="2400" kern="1200" dirty="0"/>
            <a:t> I CHM 2210</a:t>
          </a:r>
        </a:p>
      </dsp:txBody>
      <dsp:txXfrm>
        <a:off x="43568" y="310758"/>
        <a:ext cx="1173511" cy="1537601"/>
      </dsp:txXfrm>
    </dsp:sp>
    <dsp:sp modelId="{C429397C-F306-1A4A-9F63-899C1A6A402D}">
      <dsp:nvSpPr>
        <dsp:cNvPr id="0" name=""/>
        <dsp:cNvSpPr/>
      </dsp:nvSpPr>
      <dsp:spPr>
        <a:xfrm>
          <a:off x="1378243" y="924989"/>
          <a:ext cx="264264" cy="3091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78243" y="986817"/>
        <a:ext cx="184985" cy="185483"/>
      </dsp:txXfrm>
    </dsp:sp>
    <dsp:sp modelId="{6702413C-CD40-5243-8727-127EA6AA9094}">
      <dsp:nvSpPr>
        <dsp:cNvPr id="0" name=""/>
        <dsp:cNvSpPr/>
      </dsp:nvSpPr>
      <dsp:spPr>
        <a:xfrm>
          <a:off x="1752203" y="274248"/>
          <a:ext cx="1246531" cy="1610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Orgo</a:t>
          </a:r>
          <a:r>
            <a:rPr lang="en-US" sz="2400" kern="1200" dirty="0"/>
            <a:t> II CHM 2211</a:t>
          </a:r>
        </a:p>
      </dsp:txBody>
      <dsp:txXfrm>
        <a:off x="1788713" y="310758"/>
        <a:ext cx="1173511" cy="1537601"/>
      </dsp:txXfrm>
    </dsp:sp>
    <dsp:sp modelId="{122FAA83-45E4-B646-9C9E-C384525FAB52}">
      <dsp:nvSpPr>
        <dsp:cNvPr id="0" name=""/>
        <dsp:cNvSpPr/>
      </dsp:nvSpPr>
      <dsp:spPr>
        <a:xfrm>
          <a:off x="3123388" y="924989"/>
          <a:ext cx="264264" cy="3091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23388" y="986817"/>
        <a:ext cx="184985" cy="185483"/>
      </dsp:txXfrm>
    </dsp:sp>
    <dsp:sp modelId="{DE56E473-4FF9-8345-B940-4FF30499CCB1}">
      <dsp:nvSpPr>
        <dsp:cNvPr id="0" name=""/>
        <dsp:cNvSpPr/>
      </dsp:nvSpPr>
      <dsp:spPr>
        <a:xfrm>
          <a:off x="3497347" y="274248"/>
          <a:ext cx="1246531" cy="1610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Orgo</a:t>
          </a:r>
          <a:r>
            <a:rPr lang="en-US" sz="2400" kern="1200" dirty="0"/>
            <a:t> Lab CHM 2211L</a:t>
          </a:r>
        </a:p>
      </dsp:txBody>
      <dsp:txXfrm>
        <a:off x="3533857" y="310758"/>
        <a:ext cx="1173511" cy="1537601"/>
      </dsp:txXfrm>
    </dsp:sp>
    <dsp:sp modelId="{5AD298EA-142E-9D43-A300-890BBDB7146B}">
      <dsp:nvSpPr>
        <dsp:cNvPr id="0" name=""/>
        <dsp:cNvSpPr/>
      </dsp:nvSpPr>
      <dsp:spPr>
        <a:xfrm>
          <a:off x="4868532" y="924989"/>
          <a:ext cx="264264" cy="3091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68532" y="986817"/>
        <a:ext cx="184985" cy="185483"/>
      </dsp:txXfrm>
    </dsp:sp>
    <dsp:sp modelId="{A58A15E2-ECCC-584B-A22C-559C49510D53}">
      <dsp:nvSpPr>
        <dsp:cNvPr id="0" name=""/>
        <dsp:cNvSpPr/>
      </dsp:nvSpPr>
      <dsp:spPr>
        <a:xfrm>
          <a:off x="5242492" y="274248"/>
          <a:ext cx="1600060" cy="1610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Analytical CHM 3120</a:t>
          </a:r>
        </a:p>
      </dsp:txBody>
      <dsp:txXfrm>
        <a:off x="5289356" y="321112"/>
        <a:ext cx="1506332" cy="1516893"/>
      </dsp:txXfrm>
    </dsp:sp>
    <dsp:sp modelId="{A34A0A57-3786-3444-A7EE-E8BF2901B239}">
      <dsp:nvSpPr>
        <dsp:cNvPr id="0" name=""/>
        <dsp:cNvSpPr/>
      </dsp:nvSpPr>
      <dsp:spPr>
        <a:xfrm>
          <a:off x="6967205" y="924989"/>
          <a:ext cx="264264" cy="3091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967205" y="986817"/>
        <a:ext cx="184985" cy="185483"/>
      </dsp:txXfrm>
    </dsp:sp>
    <dsp:sp modelId="{450E5B39-0D43-5941-A058-402F5BA3DFCC}">
      <dsp:nvSpPr>
        <dsp:cNvPr id="0" name=""/>
        <dsp:cNvSpPr/>
      </dsp:nvSpPr>
      <dsp:spPr>
        <a:xfrm>
          <a:off x="7341165" y="274248"/>
          <a:ext cx="1448307" cy="1610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Analytical Lab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CHM 3120L</a:t>
          </a:r>
        </a:p>
      </dsp:txBody>
      <dsp:txXfrm>
        <a:off x="7383584" y="316667"/>
        <a:ext cx="1363469" cy="15257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0EDF8-C6A1-F949-B472-796A9F6FDBF9}">
      <dsp:nvSpPr>
        <dsp:cNvPr id="0" name=""/>
        <dsp:cNvSpPr/>
      </dsp:nvSpPr>
      <dsp:spPr>
        <a:xfrm>
          <a:off x="3103473" y="209"/>
          <a:ext cx="4655210" cy="81794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Take the next class in the sequence</a:t>
          </a:r>
        </a:p>
      </dsp:txBody>
      <dsp:txXfrm>
        <a:off x="3103473" y="102452"/>
        <a:ext cx="4348481" cy="613458"/>
      </dsp:txXfrm>
    </dsp:sp>
    <dsp:sp modelId="{BB792615-1573-CE4B-A549-DE0EFD1BB40B}">
      <dsp:nvSpPr>
        <dsp:cNvPr id="0" name=""/>
        <dsp:cNvSpPr/>
      </dsp:nvSpPr>
      <dsp:spPr>
        <a:xfrm>
          <a:off x="0" y="209"/>
          <a:ext cx="3103473" cy="8179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Transferring in math courses</a:t>
          </a:r>
        </a:p>
      </dsp:txBody>
      <dsp:txXfrm>
        <a:off x="39929" y="40138"/>
        <a:ext cx="3023615" cy="738086"/>
      </dsp:txXfrm>
    </dsp:sp>
    <dsp:sp modelId="{9C8971F0-592B-584A-8ED0-6ED3AE27D1C3}">
      <dsp:nvSpPr>
        <dsp:cNvPr id="0" name=""/>
        <dsp:cNvSpPr/>
      </dsp:nvSpPr>
      <dsp:spPr>
        <a:xfrm>
          <a:off x="3103473" y="899948"/>
          <a:ext cx="4655210" cy="81794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Take the math placement test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hlinkClick xmlns:r="http://schemas.openxmlformats.org/officeDocument/2006/relationships" r:id="rId1"/>
            </a:rPr>
            <a:t>https://utc.sdes.ucf.edu/math/</a:t>
          </a:r>
          <a:endParaRPr lang="en-US" sz="1900" kern="1200"/>
        </a:p>
      </dsp:txBody>
      <dsp:txXfrm>
        <a:off x="3103473" y="1002191"/>
        <a:ext cx="4348481" cy="613458"/>
      </dsp:txXfrm>
    </dsp:sp>
    <dsp:sp modelId="{F8D08500-9A65-4C4D-807C-6105AFF2A59A}">
      <dsp:nvSpPr>
        <dsp:cNvPr id="0" name=""/>
        <dsp:cNvSpPr/>
      </dsp:nvSpPr>
      <dsp:spPr>
        <a:xfrm>
          <a:off x="0" y="899948"/>
          <a:ext cx="3103473" cy="8179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Not transferring in math courses</a:t>
          </a:r>
        </a:p>
      </dsp:txBody>
      <dsp:txXfrm>
        <a:off x="39929" y="939877"/>
        <a:ext cx="3023615" cy="7380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66DB8-167F-264E-991C-E4F0FEA7609A}">
      <dsp:nvSpPr>
        <dsp:cNvPr id="0" name=""/>
        <dsp:cNvSpPr/>
      </dsp:nvSpPr>
      <dsp:spPr>
        <a:xfrm>
          <a:off x="4715" y="13130"/>
          <a:ext cx="1212992" cy="1728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Col. Algebra MAC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1105</a:t>
          </a:r>
        </a:p>
      </dsp:txBody>
      <dsp:txXfrm>
        <a:off x="40242" y="48657"/>
        <a:ext cx="1141938" cy="1657010"/>
      </dsp:txXfrm>
    </dsp:sp>
    <dsp:sp modelId="{0E071954-DCCF-CD46-A53A-D38C3558537C}">
      <dsp:nvSpPr>
        <dsp:cNvPr id="0" name=""/>
        <dsp:cNvSpPr/>
      </dsp:nvSpPr>
      <dsp:spPr>
        <a:xfrm>
          <a:off x="1319716" y="750671"/>
          <a:ext cx="216259" cy="2529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319716" y="801267"/>
        <a:ext cx="151381" cy="151790"/>
      </dsp:txXfrm>
    </dsp:sp>
    <dsp:sp modelId="{D00F9D6F-9D91-1C4E-84D6-5AC59602F83A}">
      <dsp:nvSpPr>
        <dsp:cNvPr id="0" name=""/>
        <dsp:cNvSpPr/>
      </dsp:nvSpPr>
      <dsp:spPr>
        <a:xfrm>
          <a:off x="1625744" y="13130"/>
          <a:ext cx="1020092" cy="1728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Trig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MAC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1114</a:t>
          </a:r>
        </a:p>
      </dsp:txBody>
      <dsp:txXfrm>
        <a:off x="1655621" y="43007"/>
        <a:ext cx="960338" cy="1668310"/>
      </dsp:txXfrm>
    </dsp:sp>
    <dsp:sp modelId="{9A1BDDFB-FCA9-9E4D-9DCA-E3736C270D13}">
      <dsp:nvSpPr>
        <dsp:cNvPr id="0" name=""/>
        <dsp:cNvSpPr/>
      </dsp:nvSpPr>
      <dsp:spPr>
        <a:xfrm>
          <a:off x="2747845" y="750671"/>
          <a:ext cx="216259" cy="2529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747845" y="801267"/>
        <a:ext cx="151381" cy="151790"/>
      </dsp:txXfrm>
    </dsp:sp>
    <dsp:sp modelId="{53D9A037-DFC7-6846-8671-644113E188E9}">
      <dsp:nvSpPr>
        <dsp:cNvPr id="0" name=""/>
        <dsp:cNvSpPr/>
      </dsp:nvSpPr>
      <dsp:spPr>
        <a:xfrm>
          <a:off x="3053873" y="13130"/>
          <a:ext cx="1272126" cy="1728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</a:t>
          </a:r>
          <a:r>
            <a:rPr lang="en-US" sz="2400" kern="1200" dirty="0" err="1"/>
            <a:t>Calc</a:t>
          </a:r>
          <a:r>
            <a:rPr lang="en-US" sz="2400" kern="1200" dirty="0"/>
            <a:t> MAC 1140</a:t>
          </a:r>
        </a:p>
      </dsp:txBody>
      <dsp:txXfrm>
        <a:off x="3091132" y="50389"/>
        <a:ext cx="1197608" cy="1653546"/>
      </dsp:txXfrm>
    </dsp:sp>
    <dsp:sp modelId="{FDF9C3C1-99E6-0248-9079-5B334D25F6F1}">
      <dsp:nvSpPr>
        <dsp:cNvPr id="0" name=""/>
        <dsp:cNvSpPr/>
      </dsp:nvSpPr>
      <dsp:spPr>
        <a:xfrm>
          <a:off x="4428009" y="750671"/>
          <a:ext cx="216259" cy="2529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28009" y="801267"/>
        <a:ext cx="151381" cy="151790"/>
      </dsp:txXfrm>
    </dsp:sp>
    <dsp:sp modelId="{03AF08E9-44FB-3046-A0F2-EAC3CFBC30FF}">
      <dsp:nvSpPr>
        <dsp:cNvPr id="0" name=""/>
        <dsp:cNvSpPr/>
      </dsp:nvSpPr>
      <dsp:spPr>
        <a:xfrm>
          <a:off x="4734037" y="13130"/>
          <a:ext cx="1020092" cy="1728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Calc</a:t>
          </a:r>
          <a:r>
            <a:rPr lang="en-US" sz="2400" kern="1200" dirty="0"/>
            <a:t> I MAC 2311</a:t>
          </a:r>
        </a:p>
      </dsp:txBody>
      <dsp:txXfrm>
        <a:off x="4763914" y="43007"/>
        <a:ext cx="960338" cy="1668310"/>
      </dsp:txXfrm>
    </dsp:sp>
    <dsp:sp modelId="{DA0F81CF-7CD3-BA44-9E15-E5097AC4570E}">
      <dsp:nvSpPr>
        <dsp:cNvPr id="0" name=""/>
        <dsp:cNvSpPr/>
      </dsp:nvSpPr>
      <dsp:spPr>
        <a:xfrm>
          <a:off x="5856139" y="750671"/>
          <a:ext cx="216259" cy="2529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56139" y="801267"/>
        <a:ext cx="151381" cy="151790"/>
      </dsp:txXfrm>
    </dsp:sp>
    <dsp:sp modelId="{CF5C16E8-1430-EA4D-8331-9D75282B1197}">
      <dsp:nvSpPr>
        <dsp:cNvPr id="0" name=""/>
        <dsp:cNvSpPr/>
      </dsp:nvSpPr>
      <dsp:spPr>
        <a:xfrm>
          <a:off x="6162166" y="13130"/>
          <a:ext cx="1020092" cy="1728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Calc</a:t>
          </a:r>
          <a:r>
            <a:rPr lang="en-US" sz="2400" kern="1200" dirty="0"/>
            <a:t> II MAC 2312</a:t>
          </a:r>
        </a:p>
      </dsp:txBody>
      <dsp:txXfrm>
        <a:off x="6192043" y="43007"/>
        <a:ext cx="960338" cy="1668310"/>
      </dsp:txXfrm>
    </dsp:sp>
    <dsp:sp modelId="{ADF0D697-3CE0-2449-A5F7-3B7A14D463A0}">
      <dsp:nvSpPr>
        <dsp:cNvPr id="0" name=""/>
        <dsp:cNvSpPr/>
      </dsp:nvSpPr>
      <dsp:spPr>
        <a:xfrm>
          <a:off x="7284268" y="750671"/>
          <a:ext cx="216259" cy="25298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284268" y="801267"/>
        <a:ext cx="151381" cy="151790"/>
      </dsp:txXfrm>
    </dsp:sp>
    <dsp:sp modelId="{429C6542-7782-E042-B1DB-CB42D9BC2BE6}">
      <dsp:nvSpPr>
        <dsp:cNvPr id="0" name=""/>
        <dsp:cNvSpPr/>
      </dsp:nvSpPr>
      <dsp:spPr>
        <a:xfrm>
          <a:off x="7590296" y="13130"/>
          <a:ext cx="1247236" cy="1728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Calc</a:t>
          </a:r>
          <a:r>
            <a:rPr lang="en-US" sz="2400" kern="1200" dirty="0"/>
            <a:t> III MAC 2313</a:t>
          </a:r>
        </a:p>
      </dsp:txBody>
      <dsp:txXfrm>
        <a:off x="7626826" y="49660"/>
        <a:ext cx="1174176" cy="1655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12AFF-EA77-8B4E-B119-C440F86CDCB1}">
      <dsp:nvSpPr>
        <dsp:cNvPr id="0" name=""/>
        <dsp:cNvSpPr/>
      </dsp:nvSpPr>
      <dsp:spPr>
        <a:xfrm>
          <a:off x="985" y="489954"/>
          <a:ext cx="2008489" cy="1034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Reasons to see your department advisor</a:t>
          </a:r>
        </a:p>
      </dsp:txBody>
      <dsp:txXfrm>
        <a:off x="518299" y="489954"/>
        <a:ext cx="973861" cy="1034628"/>
      </dsp:txXfrm>
    </dsp:sp>
    <dsp:sp modelId="{070757D7-AAC4-3A4C-AFB0-952D163942AC}">
      <dsp:nvSpPr>
        <dsp:cNvPr id="0" name=""/>
        <dsp:cNvSpPr/>
      </dsp:nvSpPr>
      <dsp:spPr>
        <a:xfrm>
          <a:off x="1758621" y="686948"/>
          <a:ext cx="1601604" cy="640641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Major Specific Questions</a:t>
          </a:r>
        </a:p>
      </dsp:txBody>
      <dsp:txXfrm>
        <a:off x="2078942" y="686948"/>
        <a:ext cx="960963" cy="640641"/>
      </dsp:txXfrm>
    </dsp:sp>
    <dsp:sp modelId="{0A2A25B6-B66D-D649-9807-E8BE53D55A50}">
      <dsp:nvSpPr>
        <dsp:cNvPr id="0" name=""/>
        <dsp:cNvSpPr/>
      </dsp:nvSpPr>
      <dsp:spPr>
        <a:xfrm>
          <a:off x="3136001" y="686948"/>
          <a:ext cx="1601604" cy="640641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Class Scheduling</a:t>
          </a:r>
        </a:p>
      </dsp:txBody>
      <dsp:txXfrm>
        <a:off x="3456322" y="686948"/>
        <a:ext cx="960963" cy="640641"/>
      </dsp:txXfrm>
    </dsp:sp>
    <dsp:sp modelId="{7C734697-D23E-CB41-99EA-1CED027E8C56}">
      <dsp:nvSpPr>
        <dsp:cNvPr id="0" name=""/>
        <dsp:cNvSpPr/>
      </dsp:nvSpPr>
      <dsp:spPr>
        <a:xfrm>
          <a:off x="4513381" y="686948"/>
          <a:ext cx="1601604" cy="640641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 &amp; Internships</a:t>
          </a:r>
        </a:p>
      </dsp:txBody>
      <dsp:txXfrm>
        <a:off x="4833702" y="686948"/>
        <a:ext cx="960963" cy="640641"/>
      </dsp:txXfrm>
    </dsp:sp>
    <dsp:sp modelId="{CB4D7B87-2B5E-2F4B-9CFE-ECBF65781456}">
      <dsp:nvSpPr>
        <dsp:cNvPr id="0" name=""/>
        <dsp:cNvSpPr/>
      </dsp:nvSpPr>
      <dsp:spPr>
        <a:xfrm>
          <a:off x="5890760" y="686948"/>
          <a:ext cx="1601604" cy="640641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Independent Study</a:t>
          </a:r>
        </a:p>
      </dsp:txBody>
      <dsp:txXfrm>
        <a:off x="6211081" y="686948"/>
        <a:ext cx="960963" cy="640641"/>
      </dsp:txXfrm>
    </dsp:sp>
    <dsp:sp modelId="{207ACB85-E5F8-644C-9233-90BB5BBE63A4}">
      <dsp:nvSpPr>
        <dsp:cNvPr id="0" name=""/>
        <dsp:cNvSpPr/>
      </dsp:nvSpPr>
      <dsp:spPr>
        <a:xfrm>
          <a:off x="7268140" y="686948"/>
          <a:ext cx="1601604" cy="640641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Career Information</a:t>
          </a:r>
        </a:p>
      </dsp:txBody>
      <dsp:txXfrm>
        <a:off x="7588461" y="686948"/>
        <a:ext cx="960963" cy="640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83A7-B183-4349-91E5-918979F65693}">
      <dsp:nvSpPr>
        <dsp:cNvPr id="0" name=""/>
        <dsp:cNvSpPr/>
      </dsp:nvSpPr>
      <dsp:spPr>
        <a:xfrm>
          <a:off x="0" y="0"/>
          <a:ext cx="8471995" cy="22281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Who? Mrs. Thompson, </a:t>
          </a:r>
          <a:r>
            <a:rPr lang="en-US" sz="2300" kern="1200" dirty="0" err="1"/>
            <a:t>jillian.Thompson@ucf.edu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Where? CSB 250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When? Hours are posted on the COSAS website: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hlinkClick xmlns:r="http://schemas.openxmlformats.org/officeDocument/2006/relationships" r:id="rId1"/>
            </a:rPr>
            <a:t>https://sciences.ucf.edu/cosas/</a:t>
          </a:r>
          <a:r>
            <a:rPr lang="en-US" sz="2300" kern="1200" dirty="0"/>
            <a:t> </a:t>
          </a:r>
        </a:p>
      </dsp:txBody>
      <dsp:txXfrm>
        <a:off x="1917218" y="0"/>
        <a:ext cx="6554776" cy="2228194"/>
      </dsp:txXfrm>
    </dsp:sp>
    <dsp:sp modelId="{DA6A20F6-5B54-414C-A644-8D24B0B3C092}">
      <dsp:nvSpPr>
        <dsp:cNvPr id="0" name=""/>
        <dsp:cNvSpPr/>
      </dsp:nvSpPr>
      <dsp:spPr>
        <a:xfrm>
          <a:off x="429010" y="157658"/>
          <a:ext cx="1282016" cy="19128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ED559-FDD7-C245-A1B2-A6F16D22AC04}">
      <dsp:nvSpPr>
        <dsp:cNvPr id="0" name=""/>
        <dsp:cNvSpPr/>
      </dsp:nvSpPr>
      <dsp:spPr>
        <a:xfrm>
          <a:off x="1748545" y="1247578"/>
          <a:ext cx="6838543" cy="2407588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DB5CA-092C-504F-BB45-56843B3536A3}">
      <dsp:nvSpPr>
        <dsp:cNvPr id="0" name=""/>
        <dsp:cNvSpPr/>
      </dsp:nvSpPr>
      <dsp:spPr>
        <a:xfrm>
          <a:off x="0" y="1166468"/>
          <a:ext cx="1862604" cy="2372125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Reasons to see your college advisor</a:t>
          </a:r>
        </a:p>
      </dsp:txBody>
      <dsp:txXfrm>
        <a:off x="0" y="1761516"/>
        <a:ext cx="1299597" cy="1182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7C6A-C3A2-F64D-8244-3B46CC7A47D7}">
      <dsp:nvSpPr>
        <dsp:cNvPr id="0" name=""/>
        <dsp:cNvSpPr/>
      </dsp:nvSpPr>
      <dsp:spPr>
        <a:xfrm>
          <a:off x="67446" y="253031"/>
          <a:ext cx="2736159" cy="21889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A9E4F-6BF5-BE4C-9B62-9971A8AAC4C4}">
      <dsp:nvSpPr>
        <dsp:cNvPr id="0" name=""/>
        <dsp:cNvSpPr/>
      </dsp:nvSpPr>
      <dsp:spPr>
        <a:xfrm>
          <a:off x="352647" y="2620277"/>
          <a:ext cx="2435182" cy="20523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American Chemical Society student chapter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http://www.acsatucf.com/</a:t>
          </a:r>
          <a:endParaRPr lang="en-US" sz="1800" kern="1200" dirty="0"/>
        </a:p>
      </dsp:txBody>
      <dsp:txXfrm>
        <a:off x="352647" y="2620277"/>
        <a:ext cx="2435182" cy="2052394"/>
      </dsp:txXfrm>
    </dsp:sp>
    <dsp:sp modelId="{E735F98E-E1A7-8A48-8227-13226A436198}">
      <dsp:nvSpPr>
        <dsp:cNvPr id="0" name=""/>
        <dsp:cNvSpPr/>
      </dsp:nvSpPr>
      <dsp:spPr>
        <a:xfrm>
          <a:off x="3028190" y="275660"/>
          <a:ext cx="2736159" cy="21889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D9520-1707-B548-9C82-683D8046C26E}">
      <dsp:nvSpPr>
        <dsp:cNvPr id="0" name=""/>
        <dsp:cNvSpPr/>
      </dsp:nvSpPr>
      <dsp:spPr>
        <a:xfrm>
          <a:off x="3333420" y="2611767"/>
          <a:ext cx="2435182" cy="20109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Forensic Science Association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4"/>
            </a:rPr>
            <a:t>https://sciences.ucf.edu/chemistry/fsa/</a:t>
          </a:r>
          <a:r>
            <a:rPr lang="en-US" sz="1800" kern="1200" dirty="0"/>
            <a:t> </a:t>
          </a:r>
        </a:p>
      </dsp:txBody>
      <dsp:txXfrm>
        <a:off x="3333420" y="2611767"/>
        <a:ext cx="2435182" cy="2010908"/>
      </dsp:txXfrm>
    </dsp:sp>
    <dsp:sp modelId="{AD880585-AA67-3D4F-8C7F-1761928E2C41}">
      <dsp:nvSpPr>
        <dsp:cNvPr id="0" name=""/>
        <dsp:cNvSpPr/>
      </dsp:nvSpPr>
      <dsp:spPr>
        <a:xfrm>
          <a:off x="6019551" y="275657"/>
          <a:ext cx="2736159" cy="21889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B6BCD-A935-FB40-A2C4-EAD1C0DFB974}">
      <dsp:nvSpPr>
        <dsp:cNvPr id="0" name=""/>
        <dsp:cNvSpPr/>
      </dsp:nvSpPr>
      <dsp:spPr>
        <a:xfrm>
          <a:off x="6313023" y="2638775"/>
          <a:ext cx="2435182" cy="20447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Knight Connect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Campus student organizations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https://ucf.campuslabs.com/engage/</a:t>
          </a:r>
          <a:endParaRPr lang="en-US" sz="1800" kern="1200" dirty="0"/>
        </a:p>
      </dsp:txBody>
      <dsp:txXfrm>
        <a:off x="6313023" y="2638775"/>
        <a:ext cx="2435182" cy="2044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75C82-183A-7C48-A575-AF88EFF082AD}">
      <dsp:nvSpPr>
        <dsp:cNvPr id="0" name=""/>
        <dsp:cNvSpPr/>
      </dsp:nvSpPr>
      <dsp:spPr>
        <a:xfrm rot="5400000">
          <a:off x="4846206" y="-1973623"/>
          <a:ext cx="781894" cy="492908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Flow Chart</a:t>
          </a:r>
        </a:p>
      </dsp:txBody>
      <dsp:txXfrm rot="-5400000">
        <a:off x="2772611" y="138141"/>
        <a:ext cx="4890916" cy="705556"/>
      </dsp:txXfrm>
    </dsp:sp>
    <dsp:sp modelId="{DEC8654B-C634-094C-8E4A-834CFCF5C757}">
      <dsp:nvSpPr>
        <dsp:cNvPr id="0" name=""/>
        <dsp:cNvSpPr/>
      </dsp:nvSpPr>
      <dsp:spPr>
        <a:xfrm>
          <a:off x="0" y="2235"/>
          <a:ext cx="2772610" cy="977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Pg 1</a:t>
          </a:r>
        </a:p>
      </dsp:txBody>
      <dsp:txXfrm>
        <a:off x="47711" y="49946"/>
        <a:ext cx="2677188" cy="881946"/>
      </dsp:txXfrm>
    </dsp:sp>
    <dsp:sp modelId="{1573FF21-A6F0-AC49-B634-9E8AA249A228}">
      <dsp:nvSpPr>
        <dsp:cNvPr id="0" name=""/>
        <dsp:cNvSpPr/>
      </dsp:nvSpPr>
      <dsp:spPr>
        <a:xfrm rot="5400000">
          <a:off x="4846206" y="-947386"/>
          <a:ext cx="781894" cy="492908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General Education Program</a:t>
          </a:r>
        </a:p>
      </dsp:txBody>
      <dsp:txXfrm rot="-5400000">
        <a:off x="2772611" y="1164378"/>
        <a:ext cx="4890916" cy="705556"/>
      </dsp:txXfrm>
    </dsp:sp>
    <dsp:sp modelId="{23DAEF69-AC2A-B54D-9673-12427799C2D9}">
      <dsp:nvSpPr>
        <dsp:cNvPr id="0" name=""/>
        <dsp:cNvSpPr/>
      </dsp:nvSpPr>
      <dsp:spPr>
        <a:xfrm>
          <a:off x="0" y="1028471"/>
          <a:ext cx="2772610" cy="9773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Pg 2</a:t>
          </a:r>
        </a:p>
      </dsp:txBody>
      <dsp:txXfrm>
        <a:off x="47711" y="1076182"/>
        <a:ext cx="2677188" cy="881946"/>
      </dsp:txXfrm>
    </dsp:sp>
    <dsp:sp modelId="{D7E8FB88-7A6C-5F4C-BD71-EC7A7CC1CBEA}">
      <dsp:nvSpPr>
        <dsp:cNvPr id="0" name=""/>
        <dsp:cNvSpPr/>
      </dsp:nvSpPr>
      <dsp:spPr>
        <a:xfrm rot="5400000">
          <a:off x="4846206" y="78849"/>
          <a:ext cx="781894" cy="492908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Degree Requirements </a:t>
          </a:r>
        </a:p>
      </dsp:txBody>
      <dsp:txXfrm rot="-5400000">
        <a:off x="2772611" y="2190614"/>
        <a:ext cx="4890916" cy="705556"/>
      </dsp:txXfrm>
    </dsp:sp>
    <dsp:sp modelId="{856ED075-5E0F-9340-8876-35D13AA49D12}">
      <dsp:nvSpPr>
        <dsp:cNvPr id="0" name=""/>
        <dsp:cNvSpPr/>
      </dsp:nvSpPr>
      <dsp:spPr>
        <a:xfrm>
          <a:off x="0" y="2054708"/>
          <a:ext cx="2772610" cy="9773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Pg 3-6</a:t>
          </a:r>
        </a:p>
      </dsp:txBody>
      <dsp:txXfrm>
        <a:off x="47711" y="2102419"/>
        <a:ext cx="2677188" cy="881946"/>
      </dsp:txXfrm>
    </dsp:sp>
    <dsp:sp modelId="{25E75A92-5052-4040-A895-8A2392390B29}">
      <dsp:nvSpPr>
        <dsp:cNvPr id="0" name=""/>
        <dsp:cNvSpPr/>
      </dsp:nvSpPr>
      <dsp:spPr>
        <a:xfrm rot="5400000">
          <a:off x="4846206" y="1105086"/>
          <a:ext cx="781894" cy="492908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Course Plan Sheet</a:t>
          </a:r>
        </a:p>
      </dsp:txBody>
      <dsp:txXfrm rot="-5400000">
        <a:off x="2772611" y="3216851"/>
        <a:ext cx="4890916" cy="705556"/>
      </dsp:txXfrm>
    </dsp:sp>
    <dsp:sp modelId="{83B965F8-E3C7-0A46-89C4-387F956E0D36}">
      <dsp:nvSpPr>
        <dsp:cNvPr id="0" name=""/>
        <dsp:cNvSpPr/>
      </dsp:nvSpPr>
      <dsp:spPr>
        <a:xfrm>
          <a:off x="0" y="3080944"/>
          <a:ext cx="2772610" cy="9773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Pg 7-8</a:t>
          </a:r>
        </a:p>
      </dsp:txBody>
      <dsp:txXfrm>
        <a:off x="47711" y="3128655"/>
        <a:ext cx="2677188" cy="881946"/>
      </dsp:txXfrm>
    </dsp:sp>
    <dsp:sp modelId="{E1FC41A8-6B52-884E-8A46-D858C16CAD4B}">
      <dsp:nvSpPr>
        <dsp:cNvPr id="0" name=""/>
        <dsp:cNvSpPr/>
      </dsp:nvSpPr>
      <dsp:spPr>
        <a:xfrm rot="5400000">
          <a:off x="4846206" y="2131322"/>
          <a:ext cx="781894" cy="492908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Tutoring &amp; Resources</a:t>
          </a:r>
        </a:p>
      </dsp:txBody>
      <dsp:txXfrm rot="-5400000">
        <a:off x="2772611" y="4243087"/>
        <a:ext cx="4890916" cy="705556"/>
      </dsp:txXfrm>
    </dsp:sp>
    <dsp:sp modelId="{6CF84798-BAA8-454C-B584-32B820EF29AF}">
      <dsp:nvSpPr>
        <dsp:cNvPr id="0" name=""/>
        <dsp:cNvSpPr/>
      </dsp:nvSpPr>
      <dsp:spPr>
        <a:xfrm>
          <a:off x="0" y="4107181"/>
          <a:ext cx="2772610" cy="9773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Pg 9</a:t>
          </a:r>
        </a:p>
      </dsp:txBody>
      <dsp:txXfrm>
        <a:off x="47711" y="4154892"/>
        <a:ext cx="2677188" cy="881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BE715-D193-C745-9F4B-35401D8F395F}">
      <dsp:nvSpPr>
        <dsp:cNvPr id="0" name=""/>
        <dsp:cNvSpPr/>
      </dsp:nvSpPr>
      <dsp:spPr>
        <a:xfrm>
          <a:off x="1055014" y="2942"/>
          <a:ext cx="2950088" cy="1475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Chemistry B.S.</a:t>
          </a:r>
        </a:p>
      </dsp:txBody>
      <dsp:txXfrm>
        <a:off x="1098217" y="46145"/>
        <a:ext cx="2863682" cy="1388638"/>
      </dsp:txXfrm>
    </dsp:sp>
    <dsp:sp modelId="{CE2CE4BB-0C74-214B-B24F-B4C8D0828C28}">
      <dsp:nvSpPr>
        <dsp:cNvPr id="0" name=""/>
        <dsp:cNvSpPr/>
      </dsp:nvSpPr>
      <dsp:spPr>
        <a:xfrm>
          <a:off x="1350023" y="1477986"/>
          <a:ext cx="295008" cy="1106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283"/>
              </a:lnTo>
              <a:lnTo>
                <a:pt x="295008" y="110628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FEFB-7D23-1741-AABC-174F5B459818}">
      <dsp:nvSpPr>
        <dsp:cNvPr id="0" name=""/>
        <dsp:cNvSpPr/>
      </dsp:nvSpPr>
      <dsp:spPr>
        <a:xfrm>
          <a:off x="1645032" y="1846747"/>
          <a:ext cx="2360070" cy="14750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Chemistry </a:t>
          </a:r>
        </a:p>
      </dsp:txBody>
      <dsp:txXfrm>
        <a:off x="1688235" y="1889950"/>
        <a:ext cx="2273664" cy="1388638"/>
      </dsp:txXfrm>
    </dsp:sp>
    <dsp:sp modelId="{49E4B0A2-D1C8-C048-9645-03E12DF4A8AC}">
      <dsp:nvSpPr>
        <dsp:cNvPr id="0" name=""/>
        <dsp:cNvSpPr/>
      </dsp:nvSpPr>
      <dsp:spPr>
        <a:xfrm>
          <a:off x="1350023" y="1477986"/>
          <a:ext cx="295008" cy="295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088"/>
              </a:lnTo>
              <a:lnTo>
                <a:pt x="295008" y="29500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A1D19-EA8D-F149-A6E3-86D363A546A2}">
      <dsp:nvSpPr>
        <dsp:cNvPr id="0" name=""/>
        <dsp:cNvSpPr/>
      </dsp:nvSpPr>
      <dsp:spPr>
        <a:xfrm>
          <a:off x="1645032" y="3690553"/>
          <a:ext cx="2360070" cy="14750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Biochemistry </a:t>
          </a:r>
        </a:p>
      </dsp:txBody>
      <dsp:txXfrm>
        <a:off x="1688235" y="3733756"/>
        <a:ext cx="2273664" cy="1388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71602-E01F-DF49-8F29-078FC022A89D}">
      <dsp:nvSpPr>
        <dsp:cNvPr id="0" name=""/>
        <dsp:cNvSpPr/>
      </dsp:nvSpPr>
      <dsp:spPr>
        <a:xfrm>
          <a:off x="706942" y="2508069"/>
          <a:ext cx="462803" cy="132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401" y="0"/>
              </a:lnTo>
              <a:lnTo>
                <a:pt x="231401" y="1322798"/>
              </a:lnTo>
              <a:lnTo>
                <a:pt x="462803" y="13227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3308" y="3134433"/>
        <a:ext cx="70071" cy="70071"/>
      </dsp:txXfrm>
    </dsp:sp>
    <dsp:sp modelId="{AA15244E-9CA6-154D-B954-779DDD57F2C6}">
      <dsp:nvSpPr>
        <dsp:cNvPr id="0" name=""/>
        <dsp:cNvSpPr/>
      </dsp:nvSpPr>
      <dsp:spPr>
        <a:xfrm>
          <a:off x="706942" y="2508069"/>
          <a:ext cx="464253" cy="44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126" y="0"/>
              </a:lnTo>
              <a:lnTo>
                <a:pt x="232126" y="440932"/>
              </a:lnTo>
              <a:lnTo>
                <a:pt x="464253" y="440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3062" y="2712529"/>
        <a:ext cx="32013" cy="32013"/>
      </dsp:txXfrm>
    </dsp:sp>
    <dsp:sp modelId="{5C34ADB1-DD01-EA49-8469-FC755D23328A}">
      <dsp:nvSpPr>
        <dsp:cNvPr id="0" name=""/>
        <dsp:cNvSpPr/>
      </dsp:nvSpPr>
      <dsp:spPr>
        <a:xfrm>
          <a:off x="706942" y="2067137"/>
          <a:ext cx="462803" cy="440932"/>
        </a:xfrm>
        <a:custGeom>
          <a:avLst/>
          <a:gdLst/>
          <a:ahLst/>
          <a:cxnLst/>
          <a:rect l="0" t="0" r="0" b="0"/>
          <a:pathLst>
            <a:path>
              <a:moveTo>
                <a:pt x="0" y="440932"/>
              </a:moveTo>
              <a:lnTo>
                <a:pt x="231401" y="440932"/>
              </a:lnTo>
              <a:lnTo>
                <a:pt x="231401" y="0"/>
              </a:lnTo>
              <a:lnTo>
                <a:pt x="46280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2363" y="2271622"/>
        <a:ext cx="31961" cy="31961"/>
      </dsp:txXfrm>
    </dsp:sp>
    <dsp:sp modelId="{530C516F-4168-1A47-BF78-B57837D0A2B0}">
      <dsp:nvSpPr>
        <dsp:cNvPr id="0" name=""/>
        <dsp:cNvSpPr/>
      </dsp:nvSpPr>
      <dsp:spPr>
        <a:xfrm>
          <a:off x="706942" y="1185271"/>
          <a:ext cx="462803" cy="1322798"/>
        </a:xfrm>
        <a:custGeom>
          <a:avLst/>
          <a:gdLst/>
          <a:ahLst/>
          <a:cxnLst/>
          <a:rect l="0" t="0" r="0" b="0"/>
          <a:pathLst>
            <a:path>
              <a:moveTo>
                <a:pt x="0" y="1322798"/>
              </a:moveTo>
              <a:lnTo>
                <a:pt x="231401" y="1322798"/>
              </a:lnTo>
              <a:lnTo>
                <a:pt x="231401" y="0"/>
              </a:lnTo>
              <a:lnTo>
                <a:pt x="46280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3308" y="1811635"/>
        <a:ext cx="70071" cy="70071"/>
      </dsp:txXfrm>
    </dsp:sp>
    <dsp:sp modelId="{9A84B669-2E74-F14B-B17A-37200BC6A6F5}">
      <dsp:nvSpPr>
        <dsp:cNvPr id="0" name=""/>
        <dsp:cNvSpPr/>
      </dsp:nvSpPr>
      <dsp:spPr>
        <a:xfrm rot="16200000">
          <a:off x="-1502363" y="2155323"/>
          <a:ext cx="3713119" cy="705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Chemistry Majors</a:t>
          </a:r>
        </a:p>
      </dsp:txBody>
      <dsp:txXfrm>
        <a:off x="-1502363" y="2155323"/>
        <a:ext cx="3713119" cy="705492"/>
      </dsp:txXfrm>
    </dsp:sp>
    <dsp:sp modelId="{5F020B52-704F-3C49-BD75-3F026C266295}">
      <dsp:nvSpPr>
        <dsp:cNvPr id="0" name=""/>
        <dsp:cNvSpPr/>
      </dsp:nvSpPr>
      <dsp:spPr>
        <a:xfrm>
          <a:off x="1169745" y="832524"/>
          <a:ext cx="2314015" cy="705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Chemistry </a:t>
          </a:r>
        </a:p>
      </dsp:txBody>
      <dsp:txXfrm>
        <a:off x="1169745" y="832524"/>
        <a:ext cx="2314015" cy="705492"/>
      </dsp:txXfrm>
    </dsp:sp>
    <dsp:sp modelId="{14C79C0E-6CFD-BC42-BC41-DA0541941E0C}">
      <dsp:nvSpPr>
        <dsp:cNvPr id="0" name=""/>
        <dsp:cNvSpPr/>
      </dsp:nvSpPr>
      <dsp:spPr>
        <a:xfrm>
          <a:off x="1169745" y="1714390"/>
          <a:ext cx="2314015" cy="705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Math</a:t>
          </a:r>
        </a:p>
      </dsp:txBody>
      <dsp:txXfrm>
        <a:off x="1169745" y="1714390"/>
        <a:ext cx="2314015" cy="705492"/>
      </dsp:txXfrm>
    </dsp:sp>
    <dsp:sp modelId="{99608C9C-994B-9A44-AC37-3A21F0B27C41}">
      <dsp:nvSpPr>
        <dsp:cNvPr id="0" name=""/>
        <dsp:cNvSpPr/>
      </dsp:nvSpPr>
      <dsp:spPr>
        <a:xfrm>
          <a:off x="1171196" y="2596256"/>
          <a:ext cx="2314015" cy="705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GEP</a:t>
          </a:r>
        </a:p>
      </dsp:txBody>
      <dsp:txXfrm>
        <a:off x="1171196" y="2596256"/>
        <a:ext cx="2314015" cy="705492"/>
      </dsp:txXfrm>
    </dsp:sp>
    <dsp:sp modelId="{5E1D3080-0371-F048-8882-1D052437EFF4}">
      <dsp:nvSpPr>
        <dsp:cNvPr id="0" name=""/>
        <dsp:cNvSpPr/>
      </dsp:nvSpPr>
      <dsp:spPr>
        <a:xfrm>
          <a:off x="1169745" y="3478122"/>
          <a:ext cx="2314015" cy="705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4. Restricted Elective</a:t>
          </a:r>
        </a:p>
      </dsp:txBody>
      <dsp:txXfrm>
        <a:off x="1169745" y="3478122"/>
        <a:ext cx="2314015" cy="7054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AA7EA-5C4E-4341-A658-ADA0CDD57CFD}">
      <dsp:nvSpPr>
        <dsp:cNvPr id="0" name=""/>
        <dsp:cNvSpPr/>
      </dsp:nvSpPr>
      <dsp:spPr>
        <a:xfrm>
          <a:off x="1146" y="74106"/>
          <a:ext cx="2289331" cy="9157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Slow-paced General Chemistry</a:t>
          </a:r>
        </a:p>
      </dsp:txBody>
      <dsp:txXfrm>
        <a:off x="459012" y="74106"/>
        <a:ext cx="1373599" cy="915732"/>
      </dsp:txXfrm>
    </dsp:sp>
    <dsp:sp modelId="{712FAB56-A85B-A845-884D-8A4F25A901AE}">
      <dsp:nvSpPr>
        <dsp:cNvPr id="0" name=""/>
        <dsp:cNvSpPr/>
      </dsp:nvSpPr>
      <dsp:spPr>
        <a:xfrm>
          <a:off x="1992865" y="151944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CHM 1025</a:t>
          </a:r>
        </a:p>
      </dsp:txBody>
      <dsp:txXfrm>
        <a:off x="2372894" y="151944"/>
        <a:ext cx="1140087" cy="760058"/>
      </dsp:txXfrm>
    </dsp:sp>
    <dsp:sp modelId="{C90A30C1-94B9-6F42-B3E8-28E0EB964B00}">
      <dsp:nvSpPr>
        <dsp:cNvPr id="0" name=""/>
        <dsp:cNvSpPr/>
      </dsp:nvSpPr>
      <dsp:spPr>
        <a:xfrm>
          <a:off x="3626990" y="151944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CHM 2045</a:t>
          </a:r>
        </a:p>
      </dsp:txBody>
      <dsp:txXfrm>
        <a:off x="4007019" y="151944"/>
        <a:ext cx="1140087" cy="760058"/>
      </dsp:txXfrm>
    </dsp:sp>
    <dsp:sp modelId="{B0402A5B-C823-744B-96C6-7BE87637AEC9}">
      <dsp:nvSpPr>
        <dsp:cNvPr id="0" name=""/>
        <dsp:cNvSpPr/>
      </dsp:nvSpPr>
      <dsp:spPr>
        <a:xfrm>
          <a:off x="5261115" y="151944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CHM 2046</a:t>
          </a:r>
        </a:p>
      </dsp:txBody>
      <dsp:txXfrm>
        <a:off x="5641144" y="151944"/>
        <a:ext cx="1140087" cy="760058"/>
      </dsp:txXfrm>
    </dsp:sp>
    <dsp:sp modelId="{6A6498A0-A99F-5647-9C6B-75AE93159634}">
      <dsp:nvSpPr>
        <dsp:cNvPr id="0" name=""/>
        <dsp:cNvSpPr/>
      </dsp:nvSpPr>
      <dsp:spPr>
        <a:xfrm>
          <a:off x="6895240" y="151944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CHM 2046L </a:t>
          </a:r>
        </a:p>
      </dsp:txBody>
      <dsp:txXfrm>
        <a:off x="7275269" y="151944"/>
        <a:ext cx="1140087" cy="760058"/>
      </dsp:txXfrm>
    </dsp:sp>
    <dsp:sp modelId="{4876CCD3-53A4-0349-9A0E-3A8B3F3D3151}">
      <dsp:nvSpPr>
        <dsp:cNvPr id="0" name=""/>
        <dsp:cNvSpPr/>
      </dsp:nvSpPr>
      <dsp:spPr>
        <a:xfrm>
          <a:off x="1146" y="1118042"/>
          <a:ext cx="2289331" cy="9157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Fast-paced General Chemistry </a:t>
          </a:r>
        </a:p>
      </dsp:txBody>
      <dsp:txXfrm>
        <a:off x="459012" y="1118042"/>
        <a:ext cx="1373599" cy="915732"/>
      </dsp:txXfrm>
    </dsp:sp>
    <dsp:sp modelId="{C50C81E5-80D5-514B-9F21-456A611EE2A9}">
      <dsp:nvSpPr>
        <dsp:cNvPr id="0" name=""/>
        <dsp:cNvSpPr/>
      </dsp:nvSpPr>
      <dsp:spPr>
        <a:xfrm>
          <a:off x="1992865" y="1195879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CHM 2045C*</a:t>
          </a:r>
        </a:p>
      </dsp:txBody>
      <dsp:txXfrm>
        <a:off x="2372894" y="1195879"/>
        <a:ext cx="1140087" cy="760058"/>
      </dsp:txXfrm>
    </dsp:sp>
    <dsp:sp modelId="{DC957314-6B72-4641-89DB-2F69461C315A}">
      <dsp:nvSpPr>
        <dsp:cNvPr id="0" name=""/>
        <dsp:cNvSpPr/>
      </dsp:nvSpPr>
      <dsp:spPr>
        <a:xfrm>
          <a:off x="3626990" y="1195879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CHM 2046</a:t>
          </a:r>
        </a:p>
      </dsp:txBody>
      <dsp:txXfrm>
        <a:off x="4007019" y="1195879"/>
        <a:ext cx="1140087" cy="760058"/>
      </dsp:txXfrm>
    </dsp:sp>
    <dsp:sp modelId="{1C6411C6-73EB-5442-AAC1-C368729226C4}">
      <dsp:nvSpPr>
        <dsp:cNvPr id="0" name=""/>
        <dsp:cNvSpPr/>
      </dsp:nvSpPr>
      <dsp:spPr>
        <a:xfrm>
          <a:off x="5261115" y="1195879"/>
          <a:ext cx="1900145" cy="76005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CHM 2046L </a:t>
          </a:r>
        </a:p>
      </dsp:txBody>
      <dsp:txXfrm>
        <a:off x="5641144" y="1195879"/>
        <a:ext cx="1140087" cy="760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3E4C-43A5-CF4F-B94E-7A29EC3EDA9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87F5-6DED-9A4C-8C92-65D47C3F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4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C87F5-6DED-9A4C-8C92-65D47C3F14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5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4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2872-0F4F-4C03-9069-C608E476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3257-57E9-4AF1-9244-F6B342C0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hyperlink" Target="mailto:chemplacement@ucf.edu" TargetMode="External"/><Relationship Id="rId10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atalog.ucf.edu/index.php?catoid=3" TargetMode="External"/><Relationship Id="rId5" Type="http://schemas.openxmlformats.org/officeDocument/2006/relationships/hyperlink" Target="https://registrar.ucf.edu/myschedule-builder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OSFTIC@ucf.edu" TargetMode="External"/><Relationship Id="rId4" Type="http://schemas.openxmlformats.org/officeDocument/2006/relationships/hyperlink" Target="mailto:COSTransfer@ucf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phpladvising.ucf.edu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8195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12534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8021"/>
            <a:ext cx="3554738" cy="960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4E59C7-4FC9-834E-BDA5-36250E247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 Department Advising</a:t>
            </a:r>
          </a:p>
        </p:txBody>
      </p:sp>
    </p:spTree>
    <p:extLst>
      <p:ext uri="{BB962C8B-B14F-4D97-AF65-F5344CB8AC3E}">
        <p14:creationId xmlns:p14="http://schemas.microsoft.com/office/powerpoint/2010/main" val="83271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8195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12534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8021"/>
            <a:ext cx="3554738" cy="96012"/>
          </a:xfrm>
          <a:prstGeom prst="rect">
            <a:avLst/>
          </a:prstGeom>
        </p:spPr>
      </p:pic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93750770-50D0-1144-844F-E58A41008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938" r="-706" b="78657"/>
          <a:stretch/>
        </p:blipFill>
        <p:spPr>
          <a:xfrm>
            <a:off x="125730" y="73153"/>
            <a:ext cx="3886200" cy="557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0C16B-A51A-3C40-8EB8-87D4E007C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1424299"/>
            <a:ext cx="6342017" cy="4612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76AC97-D06E-294C-9381-BAC7ED497BAC}"/>
              </a:ext>
            </a:extLst>
          </p:cNvPr>
          <p:cNvSpPr txBox="1"/>
          <p:nvPr/>
        </p:nvSpPr>
        <p:spPr>
          <a:xfrm>
            <a:off x="2845131" y="766008"/>
            <a:ext cx="3127248" cy="523220"/>
          </a:xfrm>
          <a:prstGeom prst="rect">
            <a:avLst/>
          </a:prstGeom>
          <a:ln w="127000" cmpd="tri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Chemistry </a:t>
            </a:r>
          </a:p>
        </p:txBody>
      </p:sp>
    </p:spTree>
    <p:extLst>
      <p:ext uri="{BB962C8B-B14F-4D97-AF65-F5344CB8AC3E}">
        <p14:creationId xmlns:p14="http://schemas.microsoft.com/office/powerpoint/2010/main" val="99826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1. Chemistry Courses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B86024-0C29-484A-8BE1-9027793A9B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335038"/>
              </p:ext>
            </p:extLst>
          </p:nvPr>
        </p:nvGraphicFramePr>
        <p:xfrm>
          <a:off x="173734" y="1304955"/>
          <a:ext cx="8796532" cy="210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59BAB1-5E03-D349-AFA0-E2F666C1C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207404"/>
              </p:ext>
            </p:extLst>
          </p:nvPr>
        </p:nvGraphicFramePr>
        <p:xfrm>
          <a:off x="173734" y="4562855"/>
          <a:ext cx="8796532" cy="21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26D401-EA75-5248-BB1A-01A76FA07D74}"/>
              </a:ext>
            </a:extLst>
          </p:cNvPr>
          <p:cNvSpPr txBox="1"/>
          <p:nvPr/>
        </p:nvSpPr>
        <p:spPr>
          <a:xfrm>
            <a:off x="274319" y="3664680"/>
            <a:ext cx="8583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To register for CHM 2045C you must place into the course by completing the chemistry placement test, OR receive a C or better in CHM 1025.  Email: </a:t>
            </a:r>
            <a:r>
              <a:rPr lang="en-US" dirty="0">
                <a:hlinkClick r:id="rId15"/>
              </a:rPr>
              <a:t>chemplacement@ucf.edu</a:t>
            </a:r>
            <a:r>
              <a:rPr lang="en-US" dirty="0"/>
              <a:t> to get access to the test. You also must have credit or placement for MAC 1105C or higher.</a:t>
            </a:r>
          </a:p>
        </p:txBody>
      </p:sp>
    </p:spTree>
    <p:extLst>
      <p:ext uri="{BB962C8B-B14F-4D97-AF65-F5344CB8AC3E}">
        <p14:creationId xmlns:p14="http://schemas.microsoft.com/office/powerpoint/2010/main" val="39721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Math Courses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7F63676-FD8E-504E-BB93-0B50C74208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1050849"/>
              </p:ext>
            </p:extLst>
          </p:nvPr>
        </p:nvGraphicFramePr>
        <p:xfrm>
          <a:off x="548640" y="1098249"/>
          <a:ext cx="7758684" cy="171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16826D-AD5E-E54F-86FF-9D7D3F8C5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313271"/>
              </p:ext>
            </p:extLst>
          </p:nvPr>
        </p:nvGraphicFramePr>
        <p:xfrm>
          <a:off x="150876" y="3398073"/>
          <a:ext cx="884224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4614DA-C2C5-9A40-B3CF-B095AC0E0350}"/>
              </a:ext>
            </a:extLst>
          </p:cNvPr>
          <p:cNvSpPr txBox="1"/>
          <p:nvPr/>
        </p:nvSpPr>
        <p:spPr>
          <a:xfrm>
            <a:off x="7790688" y="5061319"/>
            <a:ext cx="113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Chemistry majors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CA526-D601-1843-804A-B8E3C72E9256}"/>
              </a:ext>
            </a:extLst>
          </p:cNvPr>
          <p:cNvSpPr txBox="1"/>
          <p:nvPr/>
        </p:nvSpPr>
        <p:spPr>
          <a:xfrm>
            <a:off x="374904" y="5577840"/>
            <a:ext cx="353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Statistics: STA 2023</a:t>
            </a:r>
          </a:p>
        </p:txBody>
      </p:sp>
    </p:spTree>
    <p:extLst>
      <p:ext uri="{BB962C8B-B14F-4D97-AF65-F5344CB8AC3E}">
        <p14:creationId xmlns:p14="http://schemas.microsoft.com/office/powerpoint/2010/main" val="15013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556843B-7457-A441-BC6A-E703431F8E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9" b="20425"/>
          <a:stretch/>
        </p:blipFill>
        <p:spPr>
          <a:xfrm>
            <a:off x="208026" y="119599"/>
            <a:ext cx="3886200" cy="53949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C39163-CD02-2D49-988A-138176559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748921"/>
            <a:ext cx="8065008" cy="5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6"/>
            <a:ext cx="8087245" cy="150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 I Know When Courses are Offered? Pre-requisites?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C64CD5-0A1C-4346-B840-4F26E4DD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0872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Course offerings and pre-requisites can be accessed through:</a:t>
            </a:r>
          </a:p>
          <a:p>
            <a:r>
              <a:rPr lang="en-US" dirty="0" err="1"/>
              <a:t>mySchedule</a:t>
            </a:r>
            <a:r>
              <a:rPr lang="en-US" dirty="0"/>
              <a:t> Builder</a:t>
            </a:r>
          </a:p>
          <a:p>
            <a:pPr marL="1371600" lvl="3" indent="0">
              <a:buNone/>
            </a:pPr>
            <a:r>
              <a:rPr lang="en-US" sz="2800" dirty="0">
                <a:hlinkClick r:id="rId5"/>
              </a:rPr>
              <a:t>https://registrar.ucf.edu/myschedule-builder/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The Undergraduate Catalog</a:t>
            </a:r>
          </a:p>
          <a:p>
            <a:pPr marL="1371600" lvl="3" indent="0">
              <a:buNone/>
            </a:pPr>
            <a:r>
              <a:rPr lang="en-US" sz="2800" dirty="0">
                <a:hlinkClick r:id="rId6"/>
              </a:rPr>
              <a:t>http://catalog.ucf.edu/index.php?catoid=3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45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Research &amp; Internships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7A0C9-6CA0-EF4A-A668-EB70621A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775" y="1063431"/>
            <a:ext cx="3886200" cy="516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Chemistry Majors</a:t>
            </a:r>
          </a:p>
          <a:p>
            <a:r>
              <a:rPr lang="en-US" dirty="0"/>
              <a:t>Minimum 2 semesters of undergraduate research</a:t>
            </a:r>
          </a:p>
          <a:p>
            <a:r>
              <a:rPr lang="en-US" dirty="0"/>
              <a:t>Minimum of 4 credit hours of CHM 4912</a:t>
            </a:r>
          </a:p>
        </p:txBody>
      </p:sp>
    </p:spTree>
    <p:extLst>
      <p:ext uri="{BB962C8B-B14F-4D97-AF65-F5344CB8AC3E}">
        <p14:creationId xmlns:p14="http://schemas.microsoft.com/office/powerpoint/2010/main" val="239853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47F4B-8B93-3A46-B176-DA98CFB91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05F4B-E2DB-48A6-9E90-6625A9443CC3}"/>
              </a:ext>
            </a:extLst>
          </p:cNvPr>
          <p:cNvSpPr txBox="1"/>
          <p:nvPr/>
        </p:nvSpPr>
        <p:spPr>
          <a:xfrm>
            <a:off x="2533651" y="457199"/>
            <a:ext cx="282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96761-0102-4053-9ED3-00EDC86AB0D8}"/>
              </a:ext>
            </a:extLst>
          </p:cNvPr>
          <p:cNvSpPr txBox="1"/>
          <p:nvPr/>
        </p:nvSpPr>
        <p:spPr>
          <a:xfrm>
            <a:off x="1257300" y="1666875"/>
            <a:ext cx="630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Schedule-planning related to the Chemistry major email Dr. Rex: </a:t>
            </a:r>
            <a:r>
              <a:rPr lang="en-US" sz="1800" dirty="0"/>
              <a:t>Matthew.Rex@ucf.edu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EC462-3A63-4E1B-9816-A419BAA34233}"/>
              </a:ext>
            </a:extLst>
          </p:cNvPr>
          <p:cNvSpPr txBox="1"/>
          <p:nvPr/>
        </p:nvSpPr>
        <p:spPr>
          <a:xfrm>
            <a:off x="1333500" y="2962275"/>
            <a:ext cx="599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other questions email: </a:t>
            </a:r>
            <a:r>
              <a:rPr lang="en-US" dirty="0">
                <a:hlinkClick r:id="rId4"/>
              </a:rPr>
              <a:t>COSTransfer@ucf.edu</a:t>
            </a:r>
            <a:r>
              <a:rPr lang="en-US" dirty="0"/>
              <a:t> – Transfer Students </a:t>
            </a:r>
          </a:p>
          <a:p>
            <a:r>
              <a:rPr lang="en-US" dirty="0">
                <a:hlinkClick r:id="rId5"/>
              </a:rPr>
              <a:t>COSFTIC@ucf.edu</a:t>
            </a:r>
            <a:r>
              <a:rPr lang="en-US" dirty="0"/>
              <a:t> – </a:t>
            </a:r>
            <a:r>
              <a:rPr lang="en-US"/>
              <a:t>FTIC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332A91-A5BA-D247-9511-00AAFE86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47" y="44192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Meet your Department Advisor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Can I Go For Advising?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1E74F93-4BE5-4340-B694-171E0C4C5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987902"/>
              </p:ext>
            </p:extLst>
          </p:nvPr>
        </p:nvGraphicFramePr>
        <p:xfrm>
          <a:off x="199697" y="1348987"/>
          <a:ext cx="8660524" cy="364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116BC8-A809-F240-B6F8-5E8A0B4D6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938428"/>
              </p:ext>
            </p:extLst>
          </p:nvPr>
        </p:nvGraphicFramePr>
        <p:xfrm>
          <a:off x="105103" y="4845269"/>
          <a:ext cx="8870731" cy="201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2206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332A91-A5BA-D247-9511-00AAFE86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47" y="55489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Meet your College of Sciences Advisor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Can I Go For Advising?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8BAA14-BD00-684F-BF27-1A54F6267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44455"/>
              </p:ext>
            </p:extLst>
          </p:nvPr>
        </p:nvGraphicFramePr>
        <p:xfrm>
          <a:off x="243899" y="1566041"/>
          <a:ext cx="8471995" cy="222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F0B904-8B2D-6D4C-8CA0-EF4D10FAD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361512"/>
              </p:ext>
            </p:extLst>
          </p:nvPr>
        </p:nvGraphicFramePr>
        <p:xfrm>
          <a:off x="279946" y="2752994"/>
          <a:ext cx="8685377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656D21-A9FC-AD4C-853C-2BB93406D9ED}"/>
              </a:ext>
            </a:extLst>
          </p:cNvPr>
          <p:cNvSpPr txBox="1"/>
          <p:nvPr/>
        </p:nvSpPr>
        <p:spPr>
          <a:xfrm>
            <a:off x="5433848" y="4078014"/>
            <a:ext cx="3474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Graduation Procedures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Academic Standing and Probation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Transfer credits &amp; course evaluations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How to apply as transient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Forms: SAP, URA, ARC, ROTC, University waiver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0576D-34FC-EE4F-955A-A720E7BB096D}"/>
              </a:ext>
            </a:extLst>
          </p:cNvPr>
          <p:cNvSpPr txBox="1"/>
          <p:nvPr/>
        </p:nvSpPr>
        <p:spPr>
          <a:xfrm>
            <a:off x="2040705" y="4078014"/>
            <a:ext cx="3277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Undergraduate Policies and Procedures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General Advising for GEP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Grade forgiveness and withdrawals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Questions about readmission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Help with your </a:t>
            </a:r>
            <a:r>
              <a:rPr lang="en-US" dirty="0" err="1"/>
              <a:t>myKnight</a:t>
            </a:r>
            <a:r>
              <a:rPr lang="en-US" dirty="0"/>
              <a:t> Degree Audit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332A91-A5BA-D247-9511-00AAFE86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47" y="55489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5"/>
              </a:rPr>
              <a:t>https://phpladvising.ucf.edu/</a:t>
            </a:r>
            <a:endParaRPr lang="en-US" sz="2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Can I Go For Advising?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F71FD-0A27-C34B-9158-2CB469416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540" y="1792706"/>
            <a:ext cx="5793784" cy="47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Can I Get Involved?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C90CC6-4EBD-164F-A66A-47F5B2575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727338"/>
              </p:ext>
            </p:extLst>
          </p:nvPr>
        </p:nvGraphicFramePr>
        <p:xfrm>
          <a:off x="275993" y="1008423"/>
          <a:ext cx="8755711" cy="530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64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332A91-A5BA-D247-9511-00AAFE86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5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Advising Packet Handouts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A0BD8D-0D8B-3743-BE81-0574F7631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48747"/>
              </p:ext>
            </p:extLst>
          </p:nvPr>
        </p:nvGraphicFramePr>
        <p:xfrm>
          <a:off x="808892" y="1221698"/>
          <a:ext cx="7701696" cy="508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689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5EADB-DF8D-264D-A693-87BECEBF4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457905"/>
            <a:ext cx="7827264" cy="6040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556843B-7457-A441-BC6A-E703431F8E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/>
          <a:stretch/>
        </p:blipFill>
        <p:spPr>
          <a:xfrm>
            <a:off x="180594" y="146304"/>
            <a:ext cx="3886200" cy="576594"/>
          </a:xfrm>
        </p:spPr>
      </p:pic>
    </p:spTree>
    <p:extLst>
      <p:ext uri="{BB962C8B-B14F-4D97-AF65-F5344CB8AC3E}">
        <p14:creationId xmlns:p14="http://schemas.microsoft.com/office/powerpoint/2010/main" val="10549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Track Should I Choose?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143009A-65B6-AE42-A48B-85004252C1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3823693"/>
              </p:ext>
            </p:extLst>
          </p:nvPr>
        </p:nvGraphicFramePr>
        <p:xfrm>
          <a:off x="628649" y="1008423"/>
          <a:ext cx="5060118" cy="516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AA2098D-A297-9445-AB8B-3E077B8565C5}"/>
              </a:ext>
            </a:extLst>
          </p:cNvPr>
          <p:cNvSpPr txBox="1"/>
          <p:nvPr/>
        </p:nvSpPr>
        <p:spPr>
          <a:xfrm>
            <a:off x="6078511" y="1948721"/>
            <a:ext cx="2637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you go to register for classes, check you </a:t>
            </a:r>
            <a:r>
              <a:rPr lang="en-US" sz="2400" dirty="0" err="1"/>
              <a:t>myKnight</a:t>
            </a:r>
            <a:r>
              <a:rPr lang="en-US" sz="2400" dirty="0"/>
              <a:t> Audit to be sure you have the correct track declared. </a:t>
            </a:r>
          </a:p>
        </p:txBody>
      </p:sp>
    </p:spTree>
    <p:extLst>
      <p:ext uri="{BB962C8B-B14F-4D97-AF65-F5344CB8AC3E}">
        <p14:creationId xmlns:p14="http://schemas.microsoft.com/office/powerpoint/2010/main" val="9461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84144"/>
            <a:ext cx="9144000" cy="275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6308483"/>
            <a:ext cx="408571" cy="55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6673970"/>
            <a:ext cx="3554738" cy="960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98DE82-7DA8-2D41-95AD-D0BE6F54CBAF}"/>
              </a:ext>
            </a:extLst>
          </p:cNvPr>
          <p:cNvSpPr txBox="1">
            <a:spLocks/>
          </p:cNvSpPr>
          <p:nvPr/>
        </p:nvSpPr>
        <p:spPr>
          <a:xfrm>
            <a:off x="628649" y="101357"/>
            <a:ext cx="8087245" cy="9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Classes Should I Take?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6B65E0A-A196-0541-A65E-98117A3513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1326060"/>
              </p:ext>
            </p:extLst>
          </p:nvPr>
        </p:nvGraphicFramePr>
        <p:xfrm>
          <a:off x="2338935" y="1150383"/>
          <a:ext cx="3485212" cy="501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853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3842</TotalTime>
  <Words>606</Words>
  <Application>Microsoft Office PowerPoint</Application>
  <PresentationFormat>On-screen Show (4:3)</PresentationFormat>
  <Paragraphs>126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Chemistry Department Advising</vt:lpstr>
      <vt:lpstr>Meet your Department Advisor</vt:lpstr>
      <vt:lpstr>Meet your College of Sciences Advisor</vt:lpstr>
      <vt:lpstr>https://phpladvising.ucf.edu/</vt:lpstr>
      <vt:lpstr>PowerPoint Presentation</vt:lpstr>
      <vt:lpstr>Advising Packet Handouts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Gotschall</dc:creator>
  <cp:lastModifiedBy>Jillian Thompson</cp:lastModifiedBy>
  <cp:revision>90</cp:revision>
  <dcterms:created xsi:type="dcterms:W3CDTF">2018-05-09T15:02:51Z</dcterms:created>
  <dcterms:modified xsi:type="dcterms:W3CDTF">2022-04-18T20:27:07Z</dcterms:modified>
</cp:coreProperties>
</file>