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ink/ink7.xml" ContentType="application/inkml+xml"/>
  <Override PartName="/ppt/ink/ink8.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62" r:id="rId5"/>
    <p:sldId id="263" r:id="rId6"/>
    <p:sldId id="264" r:id="rId7"/>
    <p:sldId id="309" r:id="rId8"/>
    <p:sldId id="310" r:id="rId9"/>
    <p:sldId id="259" r:id="rId10"/>
    <p:sldId id="260" r:id="rId11"/>
    <p:sldId id="261" r:id="rId12"/>
    <p:sldId id="311" r:id="rId13"/>
    <p:sldId id="265" r:id="rId14"/>
    <p:sldId id="312" r:id="rId15"/>
    <p:sldId id="315" r:id="rId16"/>
    <p:sldId id="313" r:id="rId17"/>
    <p:sldId id="314" r:id="rId18"/>
    <p:sldId id="269" r:id="rId19"/>
    <p:sldId id="270" r:id="rId20"/>
    <p:sldId id="271" r:id="rId21"/>
    <p:sldId id="272" r:id="rId22"/>
    <p:sldId id="273" r:id="rId23"/>
    <p:sldId id="274" r:id="rId24"/>
    <p:sldId id="275"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31"/>
    <p:restoredTop sz="94599"/>
  </p:normalViewPr>
  <p:slideViewPr>
    <p:cSldViewPr snapToGrid="0" snapToObjects="1">
      <p:cViewPr varScale="1">
        <p:scale>
          <a:sx n="108" d="100"/>
          <a:sy n="108" d="100"/>
        </p:scale>
        <p:origin x="11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0B074-DCA3-4C00-AFDF-E1A4A5F7E887}"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73D2C135-CFDE-4FA6-AC38-9443752F9D4E}">
      <dgm:prSet/>
      <dgm:spPr/>
      <dgm:t>
        <a:bodyPr/>
        <a:lstStyle/>
        <a:p>
          <a:r>
            <a:rPr lang="en-US"/>
            <a:t>18 </a:t>
          </a:r>
        </a:p>
      </dgm:t>
    </dgm:pt>
    <dgm:pt modelId="{2EC14559-77DC-4D71-9D1E-3E9948B9DDD9}" type="parTrans" cxnId="{6551F299-352F-4307-BADF-1B546F25C14A}">
      <dgm:prSet/>
      <dgm:spPr/>
      <dgm:t>
        <a:bodyPr/>
        <a:lstStyle/>
        <a:p>
          <a:endParaRPr lang="en-US"/>
        </a:p>
      </dgm:t>
    </dgm:pt>
    <dgm:pt modelId="{DE1428A3-C71B-4478-9B08-1A7A736820DA}" type="sibTrans" cxnId="{6551F299-352F-4307-BADF-1B546F25C14A}">
      <dgm:prSet/>
      <dgm:spPr/>
      <dgm:t>
        <a:bodyPr/>
        <a:lstStyle/>
        <a:p>
          <a:endParaRPr lang="en-US"/>
        </a:p>
      </dgm:t>
    </dgm:pt>
    <dgm:pt modelId="{4ABC7441-93B2-244E-B3C6-AFBD031121FC}" type="pres">
      <dgm:prSet presAssocID="{A6B0B074-DCA3-4C00-AFDF-E1A4A5F7E887}" presName="vert0" presStyleCnt="0">
        <dgm:presLayoutVars>
          <dgm:dir/>
          <dgm:animOne val="branch"/>
          <dgm:animLvl val="lvl"/>
        </dgm:presLayoutVars>
      </dgm:prSet>
      <dgm:spPr/>
    </dgm:pt>
    <dgm:pt modelId="{627262FD-4EEC-674E-BD16-0E20284C3E66}" type="pres">
      <dgm:prSet presAssocID="{73D2C135-CFDE-4FA6-AC38-9443752F9D4E}" presName="thickLine" presStyleLbl="alignNode1" presStyleIdx="0" presStyleCnt="1"/>
      <dgm:spPr/>
    </dgm:pt>
    <dgm:pt modelId="{98F262BB-715A-BC47-A0D8-7793DA482D19}" type="pres">
      <dgm:prSet presAssocID="{73D2C135-CFDE-4FA6-AC38-9443752F9D4E}" presName="horz1" presStyleCnt="0"/>
      <dgm:spPr/>
    </dgm:pt>
    <dgm:pt modelId="{86420BD4-2E04-0147-BB84-8DEB19E04BBF}" type="pres">
      <dgm:prSet presAssocID="{73D2C135-CFDE-4FA6-AC38-9443752F9D4E}" presName="tx1" presStyleLbl="revTx" presStyleIdx="0" presStyleCnt="1"/>
      <dgm:spPr/>
    </dgm:pt>
    <dgm:pt modelId="{7BBD58DF-BAAB-B14C-A8EE-F294DA67D4BF}" type="pres">
      <dgm:prSet presAssocID="{73D2C135-CFDE-4FA6-AC38-9443752F9D4E}" presName="vert1" presStyleCnt="0"/>
      <dgm:spPr/>
    </dgm:pt>
  </dgm:ptLst>
  <dgm:cxnLst>
    <dgm:cxn modelId="{6551F299-352F-4307-BADF-1B546F25C14A}" srcId="{A6B0B074-DCA3-4C00-AFDF-E1A4A5F7E887}" destId="{73D2C135-CFDE-4FA6-AC38-9443752F9D4E}" srcOrd="0" destOrd="0" parTransId="{2EC14559-77DC-4D71-9D1E-3E9948B9DDD9}" sibTransId="{DE1428A3-C71B-4478-9B08-1A7A736820DA}"/>
    <dgm:cxn modelId="{7B21DCC4-9AB6-3546-A689-3A71580893D1}" type="presOf" srcId="{A6B0B074-DCA3-4C00-AFDF-E1A4A5F7E887}" destId="{4ABC7441-93B2-244E-B3C6-AFBD031121FC}" srcOrd="0" destOrd="0" presId="urn:microsoft.com/office/officeart/2008/layout/LinedList"/>
    <dgm:cxn modelId="{2CFAC4F2-FCD1-B14D-9F5E-8C6FDB7241D6}" type="presOf" srcId="{73D2C135-CFDE-4FA6-AC38-9443752F9D4E}" destId="{86420BD4-2E04-0147-BB84-8DEB19E04BBF}" srcOrd="0" destOrd="0" presId="urn:microsoft.com/office/officeart/2008/layout/LinedList"/>
    <dgm:cxn modelId="{62B9F746-CECD-4344-8493-3CC3490CD067}" type="presParOf" srcId="{4ABC7441-93B2-244E-B3C6-AFBD031121FC}" destId="{627262FD-4EEC-674E-BD16-0E20284C3E66}" srcOrd="0" destOrd="0" presId="urn:microsoft.com/office/officeart/2008/layout/LinedList"/>
    <dgm:cxn modelId="{75082571-76A7-2049-9D4E-5CC9AAE49D8D}" type="presParOf" srcId="{4ABC7441-93B2-244E-B3C6-AFBD031121FC}" destId="{98F262BB-715A-BC47-A0D8-7793DA482D19}" srcOrd="1" destOrd="0" presId="urn:microsoft.com/office/officeart/2008/layout/LinedList"/>
    <dgm:cxn modelId="{0480FD73-7F3E-6B46-85BA-A8895C4CB8B9}" type="presParOf" srcId="{98F262BB-715A-BC47-A0D8-7793DA482D19}" destId="{86420BD4-2E04-0147-BB84-8DEB19E04BBF}" srcOrd="0" destOrd="0" presId="urn:microsoft.com/office/officeart/2008/layout/LinedList"/>
    <dgm:cxn modelId="{B9891F12-3875-9F4F-B686-FEFAF80FBB42}" type="presParOf" srcId="{98F262BB-715A-BC47-A0D8-7793DA482D19}" destId="{7BBD58DF-BAAB-B14C-A8EE-F294DA67D4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0B074-DCA3-4C00-AFDF-E1A4A5F7E887}"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73D2C135-CFDE-4FA6-AC38-9443752F9D4E}">
      <dgm:prSet/>
      <dgm:spPr/>
      <dgm:t>
        <a:bodyPr/>
        <a:lstStyle/>
        <a:p>
          <a:r>
            <a:rPr lang="en-US" dirty="0"/>
            <a:t>886</a:t>
          </a:r>
        </a:p>
      </dgm:t>
    </dgm:pt>
    <dgm:pt modelId="{2EC14559-77DC-4D71-9D1E-3E9948B9DDD9}" type="parTrans" cxnId="{6551F299-352F-4307-BADF-1B546F25C14A}">
      <dgm:prSet/>
      <dgm:spPr/>
      <dgm:t>
        <a:bodyPr/>
        <a:lstStyle/>
        <a:p>
          <a:endParaRPr lang="en-US"/>
        </a:p>
      </dgm:t>
    </dgm:pt>
    <dgm:pt modelId="{DE1428A3-C71B-4478-9B08-1A7A736820DA}" type="sibTrans" cxnId="{6551F299-352F-4307-BADF-1B546F25C14A}">
      <dgm:prSet/>
      <dgm:spPr/>
      <dgm:t>
        <a:bodyPr/>
        <a:lstStyle/>
        <a:p>
          <a:endParaRPr lang="en-US"/>
        </a:p>
      </dgm:t>
    </dgm:pt>
    <dgm:pt modelId="{EADD4B96-1A96-1E4E-983E-58914FAD4AA1}" type="pres">
      <dgm:prSet presAssocID="{A6B0B074-DCA3-4C00-AFDF-E1A4A5F7E887}" presName="vert0" presStyleCnt="0">
        <dgm:presLayoutVars>
          <dgm:dir/>
          <dgm:animOne val="branch"/>
          <dgm:animLvl val="lvl"/>
        </dgm:presLayoutVars>
      </dgm:prSet>
      <dgm:spPr/>
    </dgm:pt>
    <dgm:pt modelId="{BEC0D9E4-DAD1-1E47-8152-42B5FEF9587C}" type="pres">
      <dgm:prSet presAssocID="{73D2C135-CFDE-4FA6-AC38-9443752F9D4E}" presName="thickLine" presStyleLbl="alignNode1" presStyleIdx="0" presStyleCnt="1"/>
      <dgm:spPr/>
    </dgm:pt>
    <dgm:pt modelId="{3A735E2C-B44B-B646-9389-4D1A6FD8446E}" type="pres">
      <dgm:prSet presAssocID="{73D2C135-CFDE-4FA6-AC38-9443752F9D4E}" presName="horz1" presStyleCnt="0"/>
      <dgm:spPr/>
    </dgm:pt>
    <dgm:pt modelId="{D1A3713B-F2B4-ED46-AAD5-CE86DFE73971}" type="pres">
      <dgm:prSet presAssocID="{73D2C135-CFDE-4FA6-AC38-9443752F9D4E}" presName="tx1" presStyleLbl="revTx" presStyleIdx="0" presStyleCnt="1"/>
      <dgm:spPr/>
    </dgm:pt>
    <dgm:pt modelId="{F2325B09-CDA5-994C-AA98-48BDD5189F06}" type="pres">
      <dgm:prSet presAssocID="{73D2C135-CFDE-4FA6-AC38-9443752F9D4E}" presName="vert1" presStyleCnt="0"/>
      <dgm:spPr/>
    </dgm:pt>
  </dgm:ptLst>
  <dgm:cxnLst>
    <dgm:cxn modelId="{D66D3F72-5E2D-5244-A9CC-90AEFE74134A}" type="presOf" srcId="{73D2C135-CFDE-4FA6-AC38-9443752F9D4E}" destId="{D1A3713B-F2B4-ED46-AAD5-CE86DFE73971}" srcOrd="0" destOrd="0" presId="urn:microsoft.com/office/officeart/2008/layout/LinedList"/>
    <dgm:cxn modelId="{EDAC8552-1253-7D4E-BF83-3CF6E43FDE25}" type="presOf" srcId="{A6B0B074-DCA3-4C00-AFDF-E1A4A5F7E887}" destId="{EADD4B96-1A96-1E4E-983E-58914FAD4AA1}" srcOrd="0" destOrd="0" presId="urn:microsoft.com/office/officeart/2008/layout/LinedList"/>
    <dgm:cxn modelId="{6551F299-352F-4307-BADF-1B546F25C14A}" srcId="{A6B0B074-DCA3-4C00-AFDF-E1A4A5F7E887}" destId="{73D2C135-CFDE-4FA6-AC38-9443752F9D4E}" srcOrd="0" destOrd="0" parTransId="{2EC14559-77DC-4D71-9D1E-3E9948B9DDD9}" sibTransId="{DE1428A3-C71B-4478-9B08-1A7A736820DA}"/>
    <dgm:cxn modelId="{104735B6-B532-3842-813B-958380DD20D9}" type="presParOf" srcId="{EADD4B96-1A96-1E4E-983E-58914FAD4AA1}" destId="{BEC0D9E4-DAD1-1E47-8152-42B5FEF9587C}" srcOrd="0" destOrd="0" presId="urn:microsoft.com/office/officeart/2008/layout/LinedList"/>
    <dgm:cxn modelId="{7479ABBA-51E7-5349-996B-2E7B086F63EB}" type="presParOf" srcId="{EADD4B96-1A96-1E4E-983E-58914FAD4AA1}" destId="{3A735E2C-B44B-B646-9389-4D1A6FD8446E}" srcOrd="1" destOrd="0" presId="urn:microsoft.com/office/officeart/2008/layout/LinedList"/>
    <dgm:cxn modelId="{47484B59-4D46-DE45-861A-85788A81DF66}" type="presParOf" srcId="{3A735E2C-B44B-B646-9389-4D1A6FD8446E}" destId="{D1A3713B-F2B4-ED46-AAD5-CE86DFE73971}" srcOrd="0" destOrd="0" presId="urn:microsoft.com/office/officeart/2008/layout/LinedList"/>
    <dgm:cxn modelId="{DEEA363C-8039-FF41-82B7-A2FFEE23869D}" type="presParOf" srcId="{3A735E2C-B44B-B646-9389-4D1A6FD8446E}" destId="{F2325B09-CDA5-994C-AA98-48BDD5189F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0B074-DCA3-4C00-AFDF-E1A4A5F7E887}"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73D2C135-CFDE-4FA6-AC38-9443752F9D4E}">
      <dgm:prSet/>
      <dgm:spPr/>
      <dgm:t>
        <a:bodyPr/>
        <a:lstStyle/>
        <a:p>
          <a:r>
            <a:rPr lang="en-US" dirty="0"/>
            <a:t>3742 </a:t>
          </a:r>
        </a:p>
      </dgm:t>
    </dgm:pt>
    <dgm:pt modelId="{2EC14559-77DC-4D71-9D1E-3E9948B9DDD9}" type="parTrans" cxnId="{6551F299-352F-4307-BADF-1B546F25C14A}">
      <dgm:prSet/>
      <dgm:spPr/>
      <dgm:t>
        <a:bodyPr/>
        <a:lstStyle/>
        <a:p>
          <a:endParaRPr lang="en-US"/>
        </a:p>
      </dgm:t>
    </dgm:pt>
    <dgm:pt modelId="{DE1428A3-C71B-4478-9B08-1A7A736820DA}" type="sibTrans" cxnId="{6551F299-352F-4307-BADF-1B546F25C14A}">
      <dgm:prSet/>
      <dgm:spPr/>
      <dgm:t>
        <a:bodyPr/>
        <a:lstStyle/>
        <a:p>
          <a:endParaRPr lang="en-US"/>
        </a:p>
      </dgm:t>
    </dgm:pt>
    <dgm:pt modelId="{240D3C80-D9E6-564D-8C99-121552030A36}" type="pres">
      <dgm:prSet presAssocID="{A6B0B074-DCA3-4C00-AFDF-E1A4A5F7E887}" presName="vert0" presStyleCnt="0">
        <dgm:presLayoutVars>
          <dgm:dir/>
          <dgm:animOne val="branch"/>
          <dgm:animLvl val="lvl"/>
        </dgm:presLayoutVars>
      </dgm:prSet>
      <dgm:spPr/>
    </dgm:pt>
    <dgm:pt modelId="{33F61FB7-BCB5-6848-9444-437DB509C437}" type="pres">
      <dgm:prSet presAssocID="{73D2C135-CFDE-4FA6-AC38-9443752F9D4E}" presName="thickLine" presStyleLbl="alignNode1" presStyleIdx="0" presStyleCnt="1"/>
      <dgm:spPr/>
    </dgm:pt>
    <dgm:pt modelId="{2909CFA0-07A5-E34B-8938-115E71BEDFD3}" type="pres">
      <dgm:prSet presAssocID="{73D2C135-CFDE-4FA6-AC38-9443752F9D4E}" presName="horz1" presStyleCnt="0"/>
      <dgm:spPr/>
    </dgm:pt>
    <dgm:pt modelId="{B5566FF6-6284-C948-B281-C99D8D51DEBE}" type="pres">
      <dgm:prSet presAssocID="{73D2C135-CFDE-4FA6-AC38-9443752F9D4E}" presName="tx1" presStyleLbl="revTx" presStyleIdx="0" presStyleCnt="1"/>
      <dgm:spPr/>
    </dgm:pt>
    <dgm:pt modelId="{AE6FF3B2-15F7-934E-8B17-D1AAE9D2929D}" type="pres">
      <dgm:prSet presAssocID="{73D2C135-CFDE-4FA6-AC38-9443752F9D4E}" presName="vert1" presStyleCnt="0"/>
      <dgm:spPr/>
    </dgm:pt>
  </dgm:ptLst>
  <dgm:cxnLst>
    <dgm:cxn modelId="{CD9CE82B-4A66-4F43-910F-FD988FCBB905}" type="presOf" srcId="{A6B0B074-DCA3-4C00-AFDF-E1A4A5F7E887}" destId="{240D3C80-D9E6-564D-8C99-121552030A36}" srcOrd="0" destOrd="0" presId="urn:microsoft.com/office/officeart/2008/layout/LinedList"/>
    <dgm:cxn modelId="{6551F299-352F-4307-BADF-1B546F25C14A}" srcId="{A6B0B074-DCA3-4C00-AFDF-E1A4A5F7E887}" destId="{73D2C135-CFDE-4FA6-AC38-9443752F9D4E}" srcOrd="0" destOrd="0" parTransId="{2EC14559-77DC-4D71-9D1E-3E9948B9DDD9}" sibTransId="{DE1428A3-C71B-4478-9B08-1A7A736820DA}"/>
    <dgm:cxn modelId="{7EF8809E-4D6F-8943-B958-D954FACA1CA8}" type="presOf" srcId="{73D2C135-CFDE-4FA6-AC38-9443752F9D4E}" destId="{B5566FF6-6284-C948-B281-C99D8D51DEBE}" srcOrd="0" destOrd="0" presId="urn:microsoft.com/office/officeart/2008/layout/LinedList"/>
    <dgm:cxn modelId="{F4B537A8-9F64-1646-8AED-FFEC80F49794}" type="presParOf" srcId="{240D3C80-D9E6-564D-8C99-121552030A36}" destId="{33F61FB7-BCB5-6848-9444-437DB509C437}" srcOrd="0" destOrd="0" presId="urn:microsoft.com/office/officeart/2008/layout/LinedList"/>
    <dgm:cxn modelId="{06BA41FF-E638-5347-B87F-5E5AA49F3024}" type="presParOf" srcId="{240D3C80-D9E6-564D-8C99-121552030A36}" destId="{2909CFA0-07A5-E34B-8938-115E71BEDFD3}" srcOrd="1" destOrd="0" presId="urn:microsoft.com/office/officeart/2008/layout/LinedList"/>
    <dgm:cxn modelId="{A918DDD4-6890-8D42-A8A9-62896279772B}" type="presParOf" srcId="{2909CFA0-07A5-E34B-8938-115E71BEDFD3}" destId="{B5566FF6-6284-C948-B281-C99D8D51DEBE}" srcOrd="0" destOrd="0" presId="urn:microsoft.com/office/officeart/2008/layout/LinedList"/>
    <dgm:cxn modelId="{FCBE89CD-80D8-F746-99AA-352E0C79B145}" type="presParOf" srcId="{2909CFA0-07A5-E34B-8938-115E71BEDFD3}" destId="{AE6FF3B2-15F7-934E-8B17-D1AAE9D292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7E86AA-903F-4078-A5C5-C6BB792CB19F}"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7B0606D4-E21F-4430-A047-EEE8D8498306}">
      <dgm:prSet/>
      <dgm:spPr/>
      <dgm:t>
        <a:bodyPr/>
        <a:lstStyle/>
        <a:p>
          <a:r>
            <a:rPr lang="en-US"/>
            <a:t>One way to fins a palindrome is as follows</a:t>
          </a:r>
        </a:p>
      </dgm:t>
    </dgm:pt>
    <dgm:pt modelId="{8D595F07-71BC-4BAE-B203-95AC680223DF}" type="parTrans" cxnId="{523A225F-5085-4464-8CF5-64E0F3F2AFD1}">
      <dgm:prSet/>
      <dgm:spPr/>
      <dgm:t>
        <a:bodyPr/>
        <a:lstStyle/>
        <a:p>
          <a:endParaRPr lang="en-US"/>
        </a:p>
      </dgm:t>
    </dgm:pt>
    <dgm:pt modelId="{82DB26F0-E803-4413-A12E-5A41E4EF81BD}" type="sibTrans" cxnId="{523A225F-5085-4464-8CF5-64E0F3F2AFD1}">
      <dgm:prSet/>
      <dgm:spPr/>
      <dgm:t>
        <a:bodyPr/>
        <a:lstStyle/>
        <a:p>
          <a:endParaRPr lang="en-US"/>
        </a:p>
      </dgm:t>
    </dgm:pt>
    <dgm:pt modelId="{E5A009FD-2AA8-4D98-85F5-FAA231C1429B}">
      <dgm:prSet/>
      <dgm:spPr/>
      <dgm:t>
        <a:bodyPr/>
        <a:lstStyle/>
        <a:p>
          <a:r>
            <a:rPr lang="en-US"/>
            <a:t>Pick any number</a:t>
          </a:r>
        </a:p>
      </dgm:t>
    </dgm:pt>
    <dgm:pt modelId="{D4D898FB-22E1-45CE-B783-9BEB04F89AFF}" type="parTrans" cxnId="{1C2D4751-81AF-48A6-BB0F-CF9AACACA476}">
      <dgm:prSet/>
      <dgm:spPr/>
      <dgm:t>
        <a:bodyPr/>
        <a:lstStyle/>
        <a:p>
          <a:endParaRPr lang="en-US"/>
        </a:p>
      </dgm:t>
    </dgm:pt>
    <dgm:pt modelId="{EE835204-4BAF-43D3-9417-10C5F9DBF577}" type="sibTrans" cxnId="{1C2D4751-81AF-48A6-BB0F-CF9AACACA476}">
      <dgm:prSet/>
      <dgm:spPr/>
      <dgm:t>
        <a:bodyPr/>
        <a:lstStyle/>
        <a:p>
          <a:endParaRPr lang="en-US"/>
        </a:p>
      </dgm:t>
    </dgm:pt>
    <dgm:pt modelId="{D43FEBBA-6C9E-4BFD-B8CD-C098233E8D92}">
      <dgm:prSet/>
      <dgm:spPr/>
      <dgm:t>
        <a:bodyPr/>
        <a:lstStyle/>
        <a:p>
          <a:r>
            <a:rPr lang="en-US"/>
            <a:t>Reverse the digits of the number</a:t>
          </a:r>
        </a:p>
      </dgm:t>
    </dgm:pt>
    <dgm:pt modelId="{03E93F4E-A650-46DF-9589-1C154C63C416}" type="parTrans" cxnId="{B6652EF6-BE0A-4C76-969B-1D22507F47F8}">
      <dgm:prSet/>
      <dgm:spPr/>
      <dgm:t>
        <a:bodyPr/>
        <a:lstStyle/>
        <a:p>
          <a:endParaRPr lang="en-US"/>
        </a:p>
      </dgm:t>
    </dgm:pt>
    <dgm:pt modelId="{51755A51-3676-4C2A-B75C-7882C81881F4}" type="sibTrans" cxnId="{B6652EF6-BE0A-4C76-969B-1D22507F47F8}">
      <dgm:prSet/>
      <dgm:spPr/>
      <dgm:t>
        <a:bodyPr/>
        <a:lstStyle/>
        <a:p>
          <a:endParaRPr lang="en-US"/>
        </a:p>
      </dgm:t>
    </dgm:pt>
    <dgm:pt modelId="{94FFAEDF-F652-4C71-B4D7-73CD38B4B6D3}">
      <dgm:prSet/>
      <dgm:spPr/>
      <dgm:t>
        <a:bodyPr/>
        <a:lstStyle/>
        <a:p>
          <a:r>
            <a:rPr lang="en-US"/>
            <a:t>Add these two numbers together</a:t>
          </a:r>
        </a:p>
      </dgm:t>
    </dgm:pt>
    <dgm:pt modelId="{9A5A60D1-BF68-4506-A9C9-341903BECADD}" type="parTrans" cxnId="{4AA7952B-34F0-4FCC-92EC-85E27E6B4DA3}">
      <dgm:prSet/>
      <dgm:spPr/>
      <dgm:t>
        <a:bodyPr/>
        <a:lstStyle/>
        <a:p>
          <a:endParaRPr lang="en-US"/>
        </a:p>
      </dgm:t>
    </dgm:pt>
    <dgm:pt modelId="{930BC25B-17EB-4282-86B8-2799D48FAB08}" type="sibTrans" cxnId="{4AA7952B-34F0-4FCC-92EC-85E27E6B4DA3}">
      <dgm:prSet/>
      <dgm:spPr/>
      <dgm:t>
        <a:bodyPr/>
        <a:lstStyle/>
        <a:p>
          <a:endParaRPr lang="en-US"/>
        </a:p>
      </dgm:t>
    </dgm:pt>
    <dgm:pt modelId="{9DF13C58-3F97-445E-AE64-83430BE4022A}">
      <dgm:prSet/>
      <dgm:spPr/>
      <dgm:t>
        <a:bodyPr/>
        <a:lstStyle/>
        <a:p>
          <a:r>
            <a:rPr lang="en-US"/>
            <a:t>Repeat until you get a palindrome</a:t>
          </a:r>
        </a:p>
      </dgm:t>
    </dgm:pt>
    <dgm:pt modelId="{C0E02EB9-0DDB-497B-972F-288E9AEFF5D4}" type="parTrans" cxnId="{BE8860EA-EA6F-4483-8FD8-9F14A9D0C9E3}">
      <dgm:prSet/>
      <dgm:spPr/>
      <dgm:t>
        <a:bodyPr/>
        <a:lstStyle/>
        <a:p>
          <a:endParaRPr lang="en-US"/>
        </a:p>
      </dgm:t>
    </dgm:pt>
    <dgm:pt modelId="{DA5F275E-3DB3-4200-A2C9-6858FAB3F5F5}" type="sibTrans" cxnId="{BE8860EA-EA6F-4483-8FD8-9F14A9D0C9E3}">
      <dgm:prSet/>
      <dgm:spPr/>
      <dgm:t>
        <a:bodyPr/>
        <a:lstStyle/>
        <a:p>
          <a:endParaRPr lang="en-US"/>
        </a:p>
      </dgm:t>
    </dgm:pt>
    <dgm:pt modelId="{B0ECE079-AC7D-E04E-AB0D-285082C29066}" type="pres">
      <dgm:prSet presAssocID="{337E86AA-903F-4078-A5C5-C6BB792CB19F}" presName="linear" presStyleCnt="0">
        <dgm:presLayoutVars>
          <dgm:animLvl val="lvl"/>
          <dgm:resizeHandles val="exact"/>
        </dgm:presLayoutVars>
      </dgm:prSet>
      <dgm:spPr/>
    </dgm:pt>
    <dgm:pt modelId="{A11B1868-AC76-A241-9A7E-78BF67744381}" type="pres">
      <dgm:prSet presAssocID="{7B0606D4-E21F-4430-A047-EEE8D8498306}" presName="parentText" presStyleLbl="node1" presStyleIdx="0" presStyleCnt="1">
        <dgm:presLayoutVars>
          <dgm:chMax val="0"/>
          <dgm:bulletEnabled val="1"/>
        </dgm:presLayoutVars>
      </dgm:prSet>
      <dgm:spPr/>
    </dgm:pt>
    <dgm:pt modelId="{BDAA68F7-C6F8-D144-BF88-205BBE44A208}" type="pres">
      <dgm:prSet presAssocID="{7B0606D4-E21F-4430-A047-EEE8D8498306}" presName="childText" presStyleLbl="revTx" presStyleIdx="0" presStyleCnt="1">
        <dgm:presLayoutVars>
          <dgm:bulletEnabled val="1"/>
        </dgm:presLayoutVars>
      </dgm:prSet>
      <dgm:spPr/>
    </dgm:pt>
  </dgm:ptLst>
  <dgm:cxnLst>
    <dgm:cxn modelId="{E6FDD30C-0E67-D643-8121-A5AA9575970B}" type="presOf" srcId="{337E86AA-903F-4078-A5C5-C6BB792CB19F}" destId="{B0ECE079-AC7D-E04E-AB0D-285082C29066}" srcOrd="0" destOrd="0" presId="urn:microsoft.com/office/officeart/2005/8/layout/vList2"/>
    <dgm:cxn modelId="{4AA7952B-34F0-4FCC-92EC-85E27E6B4DA3}" srcId="{7B0606D4-E21F-4430-A047-EEE8D8498306}" destId="{94FFAEDF-F652-4C71-B4D7-73CD38B4B6D3}" srcOrd="2" destOrd="0" parTransId="{9A5A60D1-BF68-4506-A9C9-341903BECADD}" sibTransId="{930BC25B-17EB-4282-86B8-2799D48FAB08}"/>
    <dgm:cxn modelId="{08E7F95B-5446-C94C-A765-F9DC9566EF10}" type="presOf" srcId="{D43FEBBA-6C9E-4BFD-B8CD-C098233E8D92}" destId="{BDAA68F7-C6F8-D144-BF88-205BBE44A208}" srcOrd="0" destOrd="1" presId="urn:microsoft.com/office/officeart/2005/8/layout/vList2"/>
    <dgm:cxn modelId="{523A225F-5085-4464-8CF5-64E0F3F2AFD1}" srcId="{337E86AA-903F-4078-A5C5-C6BB792CB19F}" destId="{7B0606D4-E21F-4430-A047-EEE8D8498306}" srcOrd="0" destOrd="0" parTransId="{8D595F07-71BC-4BAE-B203-95AC680223DF}" sibTransId="{82DB26F0-E803-4413-A12E-5A41E4EF81BD}"/>
    <dgm:cxn modelId="{1C2D4751-81AF-48A6-BB0F-CF9AACACA476}" srcId="{7B0606D4-E21F-4430-A047-EEE8D8498306}" destId="{E5A009FD-2AA8-4D98-85F5-FAA231C1429B}" srcOrd="0" destOrd="0" parTransId="{D4D898FB-22E1-45CE-B783-9BEB04F89AFF}" sibTransId="{EE835204-4BAF-43D3-9417-10C5F9DBF577}"/>
    <dgm:cxn modelId="{B0B42C9E-53A7-CB40-893F-007514EB5B76}" type="presOf" srcId="{E5A009FD-2AA8-4D98-85F5-FAA231C1429B}" destId="{BDAA68F7-C6F8-D144-BF88-205BBE44A208}" srcOrd="0" destOrd="0" presId="urn:microsoft.com/office/officeart/2005/8/layout/vList2"/>
    <dgm:cxn modelId="{D3255FBE-29F2-B246-9445-C2567AA12D98}" type="presOf" srcId="{94FFAEDF-F652-4C71-B4D7-73CD38B4B6D3}" destId="{BDAA68F7-C6F8-D144-BF88-205BBE44A208}" srcOrd="0" destOrd="2" presId="urn:microsoft.com/office/officeart/2005/8/layout/vList2"/>
    <dgm:cxn modelId="{BE8860EA-EA6F-4483-8FD8-9F14A9D0C9E3}" srcId="{7B0606D4-E21F-4430-A047-EEE8D8498306}" destId="{9DF13C58-3F97-445E-AE64-83430BE4022A}" srcOrd="3" destOrd="0" parTransId="{C0E02EB9-0DDB-497B-972F-288E9AEFF5D4}" sibTransId="{DA5F275E-3DB3-4200-A2C9-6858FAB3F5F5}"/>
    <dgm:cxn modelId="{1AF654F0-BA75-864B-8F9E-F4822588ABED}" type="presOf" srcId="{7B0606D4-E21F-4430-A047-EEE8D8498306}" destId="{A11B1868-AC76-A241-9A7E-78BF67744381}" srcOrd="0" destOrd="0" presId="urn:microsoft.com/office/officeart/2005/8/layout/vList2"/>
    <dgm:cxn modelId="{96D71DF6-3DDF-8D41-B5AA-D0320860D37D}" type="presOf" srcId="{9DF13C58-3F97-445E-AE64-83430BE4022A}" destId="{BDAA68F7-C6F8-D144-BF88-205BBE44A208}" srcOrd="0" destOrd="3" presId="urn:microsoft.com/office/officeart/2005/8/layout/vList2"/>
    <dgm:cxn modelId="{B6652EF6-BE0A-4C76-969B-1D22507F47F8}" srcId="{7B0606D4-E21F-4430-A047-EEE8D8498306}" destId="{D43FEBBA-6C9E-4BFD-B8CD-C098233E8D92}" srcOrd="1" destOrd="0" parTransId="{03E93F4E-A650-46DF-9589-1C154C63C416}" sibTransId="{51755A51-3676-4C2A-B75C-7882C81881F4}"/>
    <dgm:cxn modelId="{663E27C4-9848-B041-9950-B76C33C001AE}" type="presParOf" srcId="{B0ECE079-AC7D-E04E-AB0D-285082C29066}" destId="{A11B1868-AC76-A241-9A7E-78BF67744381}" srcOrd="0" destOrd="0" presId="urn:microsoft.com/office/officeart/2005/8/layout/vList2"/>
    <dgm:cxn modelId="{6FAC20FC-9FA1-594F-B464-29534C229E65}" type="presParOf" srcId="{B0ECE079-AC7D-E04E-AB0D-285082C29066}" destId="{BDAA68F7-C6F8-D144-BF88-205BBE44A20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262FD-4EEC-674E-BD16-0E20284C3E66}">
      <dsp:nvSpPr>
        <dsp:cNvPr id="0" name=""/>
        <dsp:cNvSpPr/>
      </dsp:nvSpPr>
      <dsp:spPr>
        <a:xfrm>
          <a:off x="0" y="0"/>
          <a:ext cx="405354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420BD4-2E04-0147-BB84-8DEB19E04BBF}">
      <dsp:nvSpPr>
        <dsp:cNvPr id="0" name=""/>
        <dsp:cNvSpPr/>
      </dsp:nvSpPr>
      <dsp:spPr>
        <a:xfrm>
          <a:off x="0" y="0"/>
          <a:ext cx="4053545" cy="356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18 </a:t>
          </a:r>
        </a:p>
      </dsp:txBody>
      <dsp:txXfrm>
        <a:off x="0" y="0"/>
        <a:ext cx="4053545" cy="3563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0D9E4-DAD1-1E47-8152-42B5FEF9587C}">
      <dsp:nvSpPr>
        <dsp:cNvPr id="0" name=""/>
        <dsp:cNvSpPr/>
      </dsp:nvSpPr>
      <dsp:spPr>
        <a:xfrm>
          <a:off x="0" y="0"/>
          <a:ext cx="405354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A3713B-F2B4-ED46-AAD5-CE86DFE73971}">
      <dsp:nvSpPr>
        <dsp:cNvPr id="0" name=""/>
        <dsp:cNvSpPr/>
      </dsp:nvSpPr>
      <dsp:spPr>
        <a:xfrm>
          <a:off x="0" y="0"/>
          <a:ext cx="4053545" cy="356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886</a:t>
          </a:r>
        </a:p>
      </dsp:txBody>
      <dsp:txXfrm>
        <a:off x="0" y="0"/>
        <a:ext cx="4053545" cy="3563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61FB7-BCB5-6848-9444-437DB509C437}">
      <dsp:nvSpPr>
        <dsp:cNvPr id="0" name=""/>
        <dsp:cNvSpPr/>
      </dsp:nvSpPr>
      <dsp:spPr>
        <a:xfrm>
          <a:off x="0" y="0"/>
          <a:ext cx="405354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5566FF6-6284-C948-B281-C99D8D51DEBE}">
      <dsp:nvSpPr>
        <dsp:cNvPr id="0" name=""/>
        <dsp:cNvSpPr/>
      </dsp:nvSpPr>
      <dsp:spPr>
        <a:xfrm>
          <a:off x="0" y="0"/>
          <a:ext cx="4053545" cy="356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3742 </a:t>
          </a:r>
        </a:p>
      </dsp:txBody>
      <dsp:txXfrm>
        <a:off x="0" y="0"/>
        <a:ext cx="4053545" cy="3563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1868-AC76-A241-9A7E-78BF67744381}">
      <dsp:nvSpPr>
        <dsp:cNvPr id="0" name=""/>
        <dsp:cNvSpPr/>
      </dsp:nvSpPr>
      <dsp:spPr>
        <a:xfrm>
          <a:off x="0" y="386154"/>
          <a:ext cx="10515600" cy="110331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One way to fins a palindrome is as follows</a:t>
          </a:r>
        </a:p>
      </dsp:txBody>
      <dsp:txXfrm>
        <a:off x="53859" y="440013"/>
        <a:ext cx="10407882" cy="995592"/>
      </dsp:txXfrm>
    </dsp:sp>
    <dsp:sp modelId="{BDAA68F7-C6F8-D144-BF88-205BBE44A208}">
      <dsp:nvSpPr>
        <dsp:cNvPr id="0" name=""/>
        <dsp:cNvSpPr/>
      </dsp:nvSpPr>
      <dsp:spPr>
        <a:xfrm>
          <a:off x="0" y="1489464"/>
          <a:ext cx="1051560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a:t>Pick any number</a:t>
          </a:r>
        </a:p>
        <a:p>
          <a:pPr marL="285750" lvl="1" indent="-285750" algn="l" defTabSz="1600200">
            <a:lnSpc>
              <a:spcPct val="90000"/>
            </a:lnSpc>
            <a:spcBef>
              <a:spcPct val="0"/>
            </a:spcBef>
            <a:spcAft>
              <a:spcPct val="20000"/>
            </a:spcAft>
            <a:buChar char="•"/>
          </a:pPr>
          <a:r>
            <a:rPr lang="en-US" sz="3600" kern="1200"/>
            <a:t>Reverse the digits of the number</a:t>
          </a:r>
        </a:p>
        <a:p>
          <a:pPr marL="285750" lvl="1" indent="-285750" algn="l" defTabSz="1600200">
            <a:lnSpc>
              <a:spcPct val="90000"/>
            </a:lnSpc>
            <a:spcBef>
              <a:spcPct val="0"/>
            </a:spcBef>
            <a:spcAft>
              <a:spcPct val="20000"/>
            </a:spcAft>
            <a:buChar char="•"/>
          </a:pPr>
          <a:r>
            <a:rPr lang="en-US" sz="3600" kern="1200"/>
            <a:t>Add these two numbers together</a:t>
          </a:r>
        </a:p>
        <a:p>
          <a:pPr marL="285750" lvl="1" indent="-285750" algn="l" defTabSz="1600200">
            <a:lnSpc>
              <a:spcPct val="90000"/>
            </a:lnSpc>
            <a:spcBef>
              <a:spcPct val="0"/>
            </a:spcBef>
            <a:spcAft>
              <a:spcPct val="20000"/>
            </a:spcAft>
            <a:buChar char="•"/>
          </a:pPr>
          <a:r>
            <a:rPr lang="en-US" sz="3600" kern="1200"/>
            <a:t>Repeat until you get a palindrome</a:t>
          </a:r>
        </a:p>
      </dsp:txBody>
      <dsp:txXfrm>
        <a:off x="0" y="1489464"/>
        <a:ext cx="10515600" cy="24757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20:43.785"/>
    </inkml:context>
    <inkml:brush xml:id="br0">
      <inkml:brushProperty name="width" value="0.05292" units="cm"/>
      <inkml:brushProperty name="height" value="0.05292" units="cm"/>
      <inkml:brushProperty name="color" value="#FF0000"/>
    </inkml:brush>
  </inkml:definitions>
  <inkml:trace contextRef="#ctx0" brushRef="#br0">14408 14833 24575,'16'0'0,"13"-3"0,-11-1 0,30-3 0,-27 4 0,12 0 0,-24 3 0,-2-3 0,-1 3 0,10-3 0,9 3 0,11 0 0,-4-3 0,-4 2 0,-13-2 0,-4 3 0,-3 0 0,-3 0 0,0 0 0,21 0 0,-1 5 0,37 0 0,-28 0 0,12-1 0,-17-4 0,5 0 0,-6-2 0,-3 1 0,-18-1 0,-1 2 0,6 0 0,2 0 0,6 0 0,0 0 0,18-4 0,13 0 0,-7-2 0,-2 3 0,-29 3 0,-3 0 0,-2-2 0,3 1 0,-3-1 0,16-1 0,-8-1 0,9 0 0,11 1 0,-3 3 0,5 0 0,13-2 0,4-1 0,-1-1 0,0 1 0,0 0 0,-2-1 0,-13-3 0,-3 0 0,23 5 0,-18-7 0,-15 9 0,-17-2 0,4 1 0,0-1 0,17 2 0,1-3 0,5-1 0,-6-3 0,-10 3 0,-3 1 0,-5 1 0,-4 1 0,-3-4 0,1 5 0,4-5 0,8 4 0,9-1 0,8-2 0,4-2 0,-1 1 0,-1-2 0,5-1 0,1 1 0,3 1 0,16 0 0,5-1 0,-16 1 0,2 0 0,-2 3 0,10 4 0,-2 1 0,-3-4 0,-3 1 0,-10 5 0,-5 1 0,4-4 0,13 7 0,-1-7 0,8 4 0,7 0 0,-20-2 0,0-1 0,2 1-1357,8-1 1,1 0 0,-2 0 1356,-8 1 0,-2-1 0,-4 0 0,2-3 0,0 2-29,3 3 0,4 2 0,0 0 29,-1 1 0,1 0 0,-1 0 0,3 0 0,1 0 0,-3-1-345,13 4 1,-9-3 344,-3-7 0,-15 3 0,-10 2 3877,-4 2-3877,-12 0 104,-2-1-104,-1-1 864,17 11-864,-7-8 0,21 11 0,-9-11 0,0-1 0,-7-4 0,-12-1 0,-6 1 0,1 0 0,5 2 0,3-4 0,12 2 0,7 2 0,2-1 0,12-1 0,11 4 0,1 0 0,-13-6 0,-8 2 0,-1-1 0,-1-2 0,2 0 0,-1 0 0,2 0 0,-9 0 0,-7 0 0,-9-2 0,-1 1 0,-3-1 0,16-3 0,23 4 0,-14-6 0,3 0 0,0 4 0,0 0 0,-6-3 0,-3-1 0,7 0 0,-21 4 0,-2-2 0,-4 4 0,27-10 0,18-3 0,4-3 0,-23 8 0,-2 1 0,5-2 0,6 4 0,1-3 0,-14 5 0,9-1 0,-22 0 0,-2 4 0,-1-1 0,25-5 0,-15 3 0,21-3 0,7 4 0,-14 3 0,3 0 0,4 0 0,4 0 0,-2-1 0,4-1 0,-1-1 0,-7-2 0,-1-1 0,0 1 0,20-1 0,-3-1 0,-11-1 0,-7 1 0,-4 4 0,-15 0 0,-4 2 0,33-5 0,-20 2 0,15-2 0,-32 2 0,-12 2 0,1 2 0,27-6 0,-4-1 0,15-3 0,-19 0 0,-12 7 0,-5 0 0,2 3 0,36-8 0,12-2 0,-20 5 0,4-1-296,3-2 1,7-2 0,2-1 0,-4 2 295,2 1 0,-2 1 0,1 0 0,9-4 0,3 0 0,-3 1 0,-8 1 0,-2 1 0,-3 0-284,8 1 0,-6 1 284,15-4 0,-35 10 0,-3 0 0,9 6 0,-13-5 0,11 5 1146,-10-3-1146,0-2 603,6 2-603,24-3 0,-3 0 0,2 0 0,-5 0 0,2 0 0,0 0 0,5 0 0,-1 0-251,-7 0 0,0 0 1,0 0 250,5 0 0,1 0 0,-2 0-641,18 0 1,-5 0 640,-16 0 0,-6 0 0,5 0 0,-13-3 0,-4 2 0,-8-2 0,16 6 704,11 2-704,-7 2 0,2 0 0,-8-1 0,1 0 0,11 3 0,-5 0 0,-6 0 1329,0-1-1329,-31-5 0,8-1 0,-3-1 0,5 1 0,-4-2 0,-5 0 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20:04:01.304"/>
    </inkml:context>
    <inkml:brush xml:id="br0">
      <inkml:brushProperty name="width" value="0.05292" units="cm"/>
      <inkml:brushProperty name="height" value="0.05292" units="cm"/>
      <inkml:brushProperty name="color" value="#FF0000"/>
    </inkml:brush>
  </inkml:definitions>
  <inkml:trace contextRef="#ctx0" brushRef="#br0">9233 12082 24575,'56'-16'0,"1"1"0,-1-1 0,2 2 0,-1-1 0,9-2 0,-19 8 0,-31 12 0,-1 3 0,-4 4 0,-1 2 0,-1 24 0,-6-13 0,-4 16 0,-16 6 0,5-18 0,-9 9 0,-7 4 0,-9-8 0,-1-1 0,7 2 0,-1-2 0,-6-3 0,4-5 0,17-7 0,2-12 0,14-2 0,32-13 0,5 4 0,22-5 0,-11 11 0,0 10 0,-15 0 0,2 4 0,-17 0 0,-7 4 0,1 4 0,-3 7 0,7 28 0,-5-19 0,-2 6 0,-3 3 0,-11 8 0,1 6 0,-11-14 0,-11-21 0,6-9 0,-32 4 0,32-15 0,-17 1 0,26-6 0,-3-3 0,-1-4 0,7 2 0,-1-2 0,7 7 0</inkml:trace>
  <inkml:trace contextRef="#ctx0" brushRef="#br0" timeOffset="832">10244 12102 24575,'52'-2'0,"1"0"0,-1 0 0,-6 0 0,-1-1 0,5-1 0,-1-1 0,6-2 0,2 0 0,-1-1 0,-5 1-2064,10-2 0,-5 1 0,1-1 2064,10-3 0,1-1 0,-9 3 0,-14 1 0,-8 3 1822,-4 6-1822,-44 23 996,-11 12-996,-9 10 0,-1 9 0,5-11 0,-2 5 0,-7 12 0,3-3 0,9-18 0,2-2 0,-1 2 643,-8 15 1,-1 2 0,4-6-644,6-9 0,6-9 0,10-16 0,-4 13 0,-10 23 0,1-6 0,6-8 0,1-3 0,-1-2 0,1 5 0,6-22 0,2-4 0,2-9 1443,5-13-1443,1-4 0,0 0 0,-1 5 0</inkml:trace>
  <inkml:trace contextRef="#ctx0" brushRef="#br0" timeOffset="1414">11958 12609 24575,'38'0'0,"0"-2"0,5 0 0,5 1 0,3 1-1292,-1 0 1,3 1 0,5 0 1291,1 1 0,4 0 0,2 0 0,2 0 0,-8 0 0,3 0 0,0-1 0,-1 1 0,-3 0 0,2 0 0,-3 1 0,-1-1 0,-2 0 400,18-4 1,-2 0 0,-36 6-401,-39 6 633,-2-8-633,-29 5 0,27-7 0,-16 0 0</inkml:trace>
  <inkml:trace contextRef="#ctx0" brushRef="#br0" timeOffset="2073">12790 12365 24575,'10'21'0,"-1"8"0,-1 2 0,-4 8 0,1 23-1265,-5-2 1265,-3-20 0,0 2 0,0-6 0,-1 1 8,-4 6 0,0-3-8,0 8 0,-3 0 0,10-38 0,-4-1 0,5 3 941,-5-5-941,4 3 77,-1-5 0,2-2 0,0-1 0</inkml:trace>
  <inkml:trace contextRef="#ctx0" brushRef="#br0" timeOffset="2863">13888 12254 24575,'17'-7'0,"17"0"0,14 0 0,5 0 0,3 0 0,6 0 0,1 0 0,-1 0-664,-5 0 1,0-1-1,-1 1 1,2 0 663,7 1 0,4-1 0,-5 2 0,-15 2 844,7 6-844,-19 17 0,-52 26 0,-3 12 0,5-15 0,-2 7 0,2-4 0,2-5 0,-1 0 0,-1 7 0,0 6 0,1-10 437,2 0-437,0 10 0,5-38 0,4-1 1373,-1-5-1373,-1 1 0,3-3 0,-5 0 0,4-3 0,-1-2 0,2 0 0</inkml:trace>
  <inkml:trace contextRef="#ctx0" brushRef="#br0" timeOffset="3929">15240 12281 24575,'3'-3'0,"9"-9"0,-7-3 0,31-25 0,-7 5 0,9 4 0,7 0 0,3 0 0,2 2 0,9-1 0,-2 3 0,-14 6 0,-4 5 0,12 9 0,-43 36 0,-4-3 0,-6 8 0,-3 3 0,-12 7 0,1-4 0,-5 3 0,-7-8 0,-6 0 0,4-3 0,7-4 0,0-2 0,-23 15 0,18-13 0,42-30 0,22 1 0,6 1 0,1-2 0,0 2 0,-7 3 0,-28 2 0,-3 1 0,1 2 0,-1-3 0,0 6 0,1 1 0,0 0 0,4 17 0,-7-11 0,9 16 0,-11-16 0,5 6 0,-6-12 0,-6 13 0,-8-4 0,-8 9 0,-15 5 0,8-12 0,-1-1 0,-11 7 0,-15 2 0,38-25 0,-15-3 0,9-1 0,-5-7 0,11 4 0,10-6 0,6 6 0,2-1 0</inkml:trace>
  <inkml:trace contextRef="#ctx0" brushRef="#br0" timeOffset="4548">16491 12258 24575,'51'-6'0,"-1"0"0,1 0 0,-3 1 0,3 0 0,1 1 0,-2 0 0,11-1 0,0 1 0,-2 0 0,0 1 0,-1 1 0,-10-1 0,9-5 0,-40 8 0,-18 2 0,-11 4 0,-7 4 0,6 1 0,7-5 0,1-1 0</inkml:trace>
  <inkml:trace contextRef="#ctx0" brushRef="#br0" timeOffset="5564">16611 12507 24575,'6'0'0,"6"0"0,10-3 0,9-2 0,16-4 0,-14 0 0,3 1 0,-20 4 0,-3 1 0,-6 3 0,-1-3 0,-1 3 0,0-3 0,1 3 0,-1 0 0,3 0 0,37 0 0,3 0 0,5-4 0,2-2 0,9-1 0,-27 1 0,-3 0 0,-8 2 0,-13 4 0,-5 0 0,-5 0 0</inkml:trace>
  <inkml:trace contextRef="#ctx0" brushRef="#br0" timeOffset="7068">17784 11823 24575,'8'16'0,"9"38"0,-7-21 0,-3 7 0,-2 1 0,-1 1 0,-2 9 0,-4 3 0,-1-10 0,-2-1 0,2 1 0,-1-1 0,-11 21 0,2-34 0,7-10 0,1-10 0,6-8 0,2-13 0</inkml:trace>
  <inkml:trace contextRef="#ctx0" brushRef="#br0" timeOffset="7705">18178 11843 24575,'3'11'0,"2"-3"0,-2 32 0,1-11 0,-4 14 0,-2 4 0,-3 0 0,-2 1 0,-1 1 0,-3-5 0,-2 11 0,5-26 0,-3 4 0,4-24 0,-1 9 0,5-23 0,3 2 0</inkml:trace>
  <inkml:trace contextRef="#ctx0" brushRef="#br0" timeOffset="9487">18775 11893 24575,'-32'3'0,"10"1"0,-12 3 0,13 0 0,0-1 0,-4 4 0,10-4 0,-2 3 0,12-4 0,-3 0 0,-7 15 0,2 4 0,-5 11 0,4 5 0,7-13 0,-2-1 0,9-11 0,-3 10 0,6-6 0,0 9 0,5-2 0,-2-13 0,3 6 0,-1-4 0,-2-5 0,5 9 0,-5-12 0,1 0 0,3-2 0,-1-2 0,7 0 0,-5-1 0,6-2 0,-5 0 0,8 0 0,-4 3 0,3-2 0,-5 2 0,-4-3 0,-5 0 0,0-2 0,1 1 0,6-6 0,0 1 0,2-3 0,-4 2 0,-5 1 0,3-2 0,-2 2 0,4-4 0,-4 4 0,2-2 0,-3 3 0,3-3 0,-2 2 0,1-2 0,3-9 0,-3-1 0,1-5 0,-6-2 0,-2 13 0,0-10 0,-7 2 0,2 5 0,-7-7 0,1 7 0,2-1 0,-4 0 0,7 7 0,-2 4 0,3 0 0,-8-3 0,6 2 0,-5-2 0,-6-6 0,7 6 0,-4-8 0,10 11 0,5 2 0</inkml:trace>
  <inkml:trace contextRef="#ctx0" brushRef="#br0" timeOffset="24004">9168 13881 24575,'-9'45'0,"0"-1"0,-1 1 0,7-12 0,-1 1 0,-3 11 0,-4 9 0,0 2 0,2-7-1883,2 11 1,0-5 1882,-2-1 0,0-2 0,1-6 0,-1-3 1171,-7 17-1171,10-24 616,-7 3-616,13-24 0,-5-9 0,4-2 0,-1-3 0,2 1 0</inkml:trace>
  <inkml:trace contextRef="#ctx0" brushRef="#br0" timeOffset="24938">9532 14106 24575,'-6'54'0,"1"0"0,-1 0 0,-1-14 0,1 1 0,-3 22 0,0 9 0,0-13 0,-4-7 0,4-12 0,5-22 0,0-8 0,0 14 0,-13 19 0,8-16 0,7-4 0,3-22 0,11-13 0</inkml:trace>
  <inkml:trace contextRef="#ctx0" brushRef="#br0" timeOffset="26558">10272 14172 24575,'-8'-2'0,"-5"-1"0,1 0 0,-14 0 0,13 6 0,-10 0 0,12 0 0,-5 4 0,5-4 0,-7 7 0,3 1 0,1-2 0,4 4 0,0 4 0,-2 10 0,-2 7 0,-1 11 0,9-7 0,-3-1 0,9-7 0,-3-2 0,3-6 0,-4 7 0,4-9 0,-3-4 0,3 4 0,10 13 0,-2 0 0,6 0 0,-2-7 0,-6-17 0,1 2 0,-1-4 0,16 8 0,3-3 0,8 4 0,13-2 0,-21-6 0,13 0 0,-9-5 0,7-8 0,2-2 0,4 1 0,2-4 0,-2-4 0,-6-11 0,-9 5 0,-2-3 0,6-11 0,-4-4 0,-17 8 0,-2 7 0,2-21 0,-7 18 0,0-3 0,-6 8 0,-3 2 0,-14-39 0,8 23 0,-2 2 0,-1 2 0,-1 13 0,-19-6 0,-6 9 0,-3 0 0,3 1 0,6 3 0,18 6 0,-1-2 0,10 7 0,2-3 0,1 3 0,-1 0 0,1 0 0,-8 3 0,9-3 0,-6 3 0</inkml:trace>
  <inkml:trace contextRef="#ctx0" brushRef="#br0" timeOffset="27854">11672 14539 24575,'51'0'0,"-33"0"0,29 0 0,-36 2 0,14-6 0,-10 5 0,12-6 0,-22 5 0,6 0 0,-6 0 0,6 0 0,-3 0 0,12-2 0,1-1 0,-2 0 0,20 1 0,9 1 0,3 1 0,2 0 0,-1 0 0,-2 0 0,-4 2 0,-13-1 0,-27-1 0,-11 3 0</inkml:trace>
  <inkml:trace contextRef="#ctx0" brushRef="#br0" timeOffset="28690">11994 14394 24575,'1'66'0,"2"-21"0,-12 20 0,8-27 0,-9 11 0,4-8 0,-4 7 0,3-25 0,4-4 0,1-14 0,2 3 0,-3 0 0,3 1 0,-3-9 0,3-3 0,0-3 0,0 1 0</inkml:trace>
  <inkml:trace contextRef="#ctx0" brushRef="#br0" timeOffset="31056">12934 14267 24575,'-3'8'0,"1"5"0,-3 23 0,-2 17 0,0-3 0,-1-9 0,0 1 0,0 9 0,-1 6 0,1-10 0,-4 7 0,6-33 0,6-7 0,-5 1 0,4-7 0,-5-28 0,8 9 0,-6-17 0,7 19 0</inkml:trace>
  <inkml:trace contextRef="#ctx0" brushRef="#br0" timeOffset="31695">13249 14211 24575,'12'48'0,"-5"10"0,-4 2 0,-3 6 0,-1-24 0,-3 4 0,-6 19 0,0 1 0,3-12 0,0-1 0,-6 7 0,0-4 0,6-7 0,0-22 0,1-3 0,6-36 0,-3 3 0,3-12 0,0 12 0</inkml:trace>
  <inkml:trace contextRef="#ctx0" brushRef="#br0" timeOffset="32487">13706 14633 24575,'52'-11'0,"-1"-1"0,-9 5 0,2 0 0,1-2 0,4 0 0,-1 1 0,17 1 0,-4 1 0,-14 2 0,-4 1 0,2-2 0,-7 1 0,-10 3 0,-16-2 0</inkml:trace>
  <inkml:trace contextRef="#ctx0" brushRef="#br0" timeOffset="33259">13975 14761 24575,'49'-8'0,"-17"2"0,5-2 0,0 0 0,5 0 0,-7 0 0,16 2 0,-4 1 0,10 1 0,-16 0 0,-20 4 0,-18 0 0,0 0 0</inkml:trace>
  <inkml:trace contextRef="#ctx0" brushRef="#br0" timeOffset="33883">15269 14204 24575,'2'45'0,"-1"0"0,1-1 0,1 8 0,-2-3 0,-3 1 0,-1-4 0,2 12 0,-9-2 0,6-9 0,-4-16 0,4-8 0,-2-9 0,6-8 0,-3 2 0,1-5 0,-1-3 0,0-10 0,0 6 0,3-6 0</inkml:trace>
  <inkml:trace contextRef="#ctx0" brushRef="#br0" timeOffset="35145">15609 14376 24575,'42'-29'0,"-21"15"0,37-14 0,-35 20 0,22-1 0,-20 5 0,6 0 0,-19 4 0,-7 0 0,0 4 0,5 10 0,-1-2 0,0 6 0,-5-3 0,-7 1 0,-13 15 0,-5 3 0,-11 4 0,1-2 0,5-9 0,-2 0 0,-13 17 0,14-12 0,2-2 0,1 1 0,9-4 0,12-12 0,-8 6 0,8-6 0,-3 1 0,6-12 0,14 1 0,16-10 0,6-3 0,27 0 0,-23 1 0,-3 0 0,4 1 0,-28 5 0,-5-4 0,4-3 0,-5 4 0,6-3 0,4 4 0,-11 2 0,7-2 0</inkml:trace>
  <inkml:trace contextRef="#ctx0" brushRef="#br0" timeOffset="36018">16391 14241 24575,'-3'48'0,"-2"1"0,1-16 0,-1 2 0,-3 7 0,-2 1 0,2 2 0,-1-1 0,0-4 0,-1-2 0,-5 25 0,7-23 0,3-14 0,-3 1 0,4-30 0,-1 7 0,2-13 0</inkml:trace>
  <inkml:trace contextRef="#ctx0" brushRef="#br0" timeOffset="38829">17738 14342 24575,'-13'7'0,"6"4"0,-2 1 0,8 5 0,-1-8 0,4 4 0,1-5 0,23 6 0,10-12 0,-3 3 0,-2-8 0,-28-1 0,5-16 0,-4-1 0,0-6 0,-4 9 0,-8 13 0,-25 3 0,11 5 0,-21 3 0,28 1 0,1 1 0,8-3 0,3 1 0,1-1 0,4 0 0,1 5 0,5-3 0,-2 0 0,21-19 0,-20 6 0,15-9 0,-22 13 0</inkml:trace>
  <inkml:trace contextRef="#ctx0" brushRef="#br0" timeOffset="39742">18135 14382 24575,'-14'2'0,"-2"17"0,3-7 0,2 12 0,11-18 0,6-1 0,11-13 0,1 1 0,3-13 0,-10 11 0,-6-4 0,-5 8 0,-3 2 0,0 0 0,-2 3 0,-1 2 0,1 1 0,-1 5 0,1-2 0,2 2 0,1-3 0,4-2 0,-1-1 0,1-2 0</inkml:trace>
  <inkml:trace contextRef="#ctx0" brushRef="#br0" timeOffset="40844">17191 14778 24575,'18'63'0,"-6"-27"0,0-2 0,10 21 0,1-6 0,-7-20 0,14 1 0,18 8 0,7-24 0,15-6 0,-1-1 0,-11-1 0,-1-2 0,3-2-409,-3 0 0,4 0 1,-1-2-1,-2-2 409,4-4 0,-2-4 0,-7 3 0,-10 2 0,-3 1 0,-2-2 0,-4-3 0,1-14 0,-23 7 0,31-28 0,-22 22 0,4-1 0,0 0 1635,-6 8-1635,6-8 0,-14 13 0,-3 2 0,0-1 0,0 1 0,-3 1 0,0-2 0,1-6 0,4-15 0,0 1 0,-3 0 0,1 7 0,-8 13 0,3-4 0,-3 4 0,0-1 0,0 4 0,0-2 0,0 5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20:05:39.768"/>
    </inkml:context>
    <inkml:brush xml:id="br0">
      <inkml:brushProperty name="width" value="0.05292" units="cm"/>
      <inkml:brushProperty name="height" value="0.05292" units="cm"/>
      <inkml:brushProperty name="color" value="#FF0000"/>
    </inkml:brush>
  </inkml:definitions>
  <inkml:trace contextRef="#ctx0" brushRef="#br0">12151 5647 24575,'35'13'0,"12"2"0,-2-7 0,3-2 0,-4 2 0,1 0-1553,9-2 0,0 0 1553,-7 1 0,-2-1 0,-4-2 0,1-1 489,14 1 1,-4-2-490,3-2 0,7 0 510,-51 0-510,-6 0 0,3 0 0,13-3 1617,-7 2-1617,15-5 0,-17 5 0,16-2 0,0 3 0,13 0 0,-9 0 0,5 5 0,-6-4 0,2 1 0,4 0 0,26-2-577,-19 0 0,2 0 577,-9 0 0,0 0 0,16 0 0,1 0 0,-13-3 0,0 0-309,16 4 1,-3 0 308,-4-6-89,15 11 89,-32-5 0,15 1 0,3-1 0,0-5 0,0 2 0,-3 0 0,-16-3 0,1-1 0,-18 6 1112,1-3-1112,-4 3 651,26 0-651,-8 0 97,11 0-97,-12 3 0,1 1 0,-7 0 0,6-1 0,1-3 0,2 0 0,8 0 0,0 0 0,0 2 0,2 0 0,8-1 0,-12 1 0,-3 0 0,-8 1 0,-14-3 0,-5 3 0,-6-3 0</inkml:trace>
  <inkml:trace contextRef="#ctx0" brushRef="#br0" timeOffset="98042">9892 8689 24575,'25'-28'0,"-9"13"0,10-6 0,3-1 0,-4 6 0,14-4 0,-2 2 0,-4 8 0,14-7 0,-9 7 0,0 0 0,-7 5 0,-3 1 0,-9 4 0,19 6 0,-15-2 0,16 6 0,-23-4 0,-1 3 0,-2 29 0,-10-15 0,-2 23 0,-19-22 0,-6 8 0,-12 6 0,11-6 0,0 1 0,-18 16-392,19-16 0,0-1 392,-10 13-95,0-6 0,-5 1 95,2-6 0,0 0 0,-6 9 0,0-2 0,8-13 0,1-2 0,0 2 0,3-2 0,-8 2 0,-8 8 0,32-26 776,6-2-776,1-1 198,5-1-198,1 2 0,2-3 0,2 1 0,35-3 0,13-3 0,15 2-280,-22-2 1,8-1-1,-1 2 280,1 2 0,0 2 0,-2-1 0,3 0 0,1 1 0,-1 1 0,2 2 0,-10-1 0,2 0 0,1 0 0,-27-7 0,-4 0 0,20 0 209,-21 0 1,2 0 0,-15 0 0</inkml:trace>
  <inkml:trace contextRef="#ctx0" brushRef="#br0" timeOffset="99286">11332 8588 24575,'4'47'0,"5"5"0,2 8-817,-3-24 0,-1-1 817,-1 23 0,-1-22 0,0 2 0,-1-2 0,-1 1 0,7 17 0,1 0 0,-4-21 0,-1 0 24,1 25 0,-2-5-24,-4-21 385,-5 11-385,2-35 0,2-3 0,0-7 204,3-15 1,-2 8-1,2-9 1</inkml:trace>
  <inkml:trace contextRef="#ctx0" brushRef="#br0" timeOffset="99991">12034 8619 24575,'3'48'0,"0"1"0,-1 0 0,3-1 0,1-1 0,1 19 0,1-5 0,6-6 0,-5-17 0,2 6 0,-1 2 0,5 7 0,-7-11 0,1-1 0,2-7 0,-9-17 0,3 3 0,-3-7 0,-1-4 0,4-1 0,-5-15 0,3 5 0,-3-7 0</inkml:trace>
  <inkml:trace contextRef="#ctx0" brushRef="#br0" timeOffset="101340">12668 8758 24575,'10'-10'0,"2"1"0,4-7 0,2 3 0,0-2 0,20-3 0,-3-5 0,13 0 0,-7 6 0,0 1 0,15-7 0,-6 9 0,-2 2 0,-8 0 0,-1 6 0,-32 12 0,-1 6 0,-3 4 0,4 5 0,0-1 0,0 1 0,-3 26 0,-6-13 0,-14 26 0,2-29 0,-17 11 0,6-8 0,3-9 0,0 0 0,-12 14 0,-8 3 0,21-24 0,5-2 0,8-11 0,3 0 0,-1 5 0,-2 6 0,2 4 0,-3 3 0,3-7 0,0 1 0,3-5 0,-2-2 0,4-2 0,-1 0 0,2-2 0,2-1 0,1 0 0,16-5 0,-3 3 0,36-3 0,-9-5 0,-7 2 0,2 0 0,-4 0 0,-1 0 0,2-1 0,-1 0 0,14 0 0,-18-1 0,-20 3 0,-5 2 0,-2 0 0,0 0 0</inkml:trace>
  <inkml:trace contextRef="#ctx0" brushRef="#br0" timeOffset="116264">10095 9841 24575,'-2'33'0,"1"-15"0,-1 9 0,2-21 0,0 9 0,0-1 0,0 0 0,0 2 0,0 4 0,5 2 0,-1 0 0,10 12 0,-7-16 0,13 26 0,-12-24 0,6 13 0,-8-21 0,0 3 0,6 9 0,1 4 0,1-1 0,2 2 0,7-1 0,-4 5 0,13 8 0,-14-11 0,-1-9 0,0 1 0,-7-11 0,14 8 0,-4-9 0,16 4 0,-8-4 0,9 1 0,4 2 0,-8-3 0,22 7 0,-22-8 0,14 4 0,16 1 0,-10-2 0,-6-2 0,3 0 0,-6-3 0,0-2 0,-1 1 0,1-1 0,-3-1 0,-2-3 0,9-1 0,6 0 0,-6 0 0,8-5 0,0-1 0,0-5 0,-8 0 0,15-3 0,-28 4 0,8-1 0,1 0 0,-5 1 0,-5 1 0,4-1 0,7-1 0,-1 0 0,15-3 0,-17 5 0,6-2 0,-6 2 0,14-2 0,-15 3 0,-3 0 0,0-2 0,2-1 0,-1-1 0,-7 1 0,7-5 0,2 1 0,-7 1 0,5 1 0,-19 6 0,1 0 0,-1 0 0,1 0 0,10-12 0,17-4 0,-3-5 0,11 4 0,-26 9 0,15-3 0,-20 3 0,13-4 0,-18 5 0,13-13 0,-9 10 0,18-12 0,-15 8 0,4-1 0,-9-3 0,-8 10 0,-4 3 0,-3 1 0,-1 5 0,2-4 0,-3 2 0,1 2 0,-1-5 0,0 5 0,4-11 0,-3 7 0,2-7 0,-3 6 0,1 0 0,-1 0 0,0 0 0,1 3 0,-1-2 0,6-13 0,-4 5 0,4-8 0,0 1 0,-5 12 0,10-22 0,-7 12 0,5-9 0,-5 11 0,-1 5 0,-5 5 0,4-2 0,-3 4 0,1-1 0,2-8 0,4-14 0,0 2 0,2-1 0,-10 17 0,2 8 0,-4-2 0,3 3 0,-3 2 0,1 0 0</inkml:trace>
  <inkml:trace contextRef="#ctx0" brushRef="#br0" timeOffset="119968">11220 8119 24575,'3'0'0,"0"0"0</inkml:trace>
  <inkml:trace contextRef="#ctx0" brushRef="#br0" timeOffset="121902">11478 9873 24575,'6'25'0,"8"11"0,7-4 0,2 5 0,4-10 0,-5 4 0,6 5 0,-3-7 0,-6-5 0,-4-12 0,1 1 0,9 2 0,-6-4 0,10 1 0,-3-2 0,-5-5 0,7 3 0,-17-8 0,4-5 0,-6 2 0,8-9 0,-1 5 0,5-6 0,25-9 0,-3-4-600,-10 8 1,0 0 599,15-9 0,-9 4 0,0 1 0,-20 8 0,6-1 0,-18 7 0,-1 3 1199,1-3-1199,-1 2 0,2-7 0,-3 4 0,1-4 0,-3 4 0,-1 1 0,0 3 0,-1 0 0,1-3 0,3-13 0,-4 10 0,6-14 0,-4 14 0,3-1 0,-4 2 0,1 2 0,-1 5 0,-1-2 0,1 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20:11:00.258"/>
    </inkml:context>
    <inkml:brush xml:id="br0">
      <inkml:brushProperty name="width" value="0.05292" units="cm"/>
      <inkml:brushProperty name="height" value="0.05292" units="cm"/>
      <inkml:brushProperty name="color" value="#FF0000"/>
    </inkml:brush>
  </inkml:definitions>
  <inkml:trace contextRef="#ctx0" brushRef="#br0">10929 12250 24575,'33'7'0,"31"4"0,-20-3 0,4-2 0,16 0 0,2-1-1418,-12 1 0,-2-1 1418,-1-4 0,-3-1 0,-12 1 0,-1-2 240,4-4 0,-3-1-240,17-5 562,-5-1-562,-28 8 0,-13 2 0,3 2 0</inkml:trace>
  <inkml:trace contextRef="#ctx0" brushRef="#br0" timeOffset="884">12869 12225 24575,'59'4'0,"1"-3"0,-10 4 0,9 2 0,-3-2-2817,6-3 1,0-1 2816,-5 5 0,3 1 0,-1-1 0,-6-4 0,-2 0 0,-3 1 357,5 4 0,-3 1-357,-1-5 0,-8 1 0,-14 3 0,-25-7 0</inkml:trace>
  <inkml:trace contextRef="#ctx0" brushRef="#br0" timeOffset="1837">14824 12226 24575,'5'0'0,"16"0"0,12 0 0,14 3 0,13 2 0,-3-2 0,-3-1 0,1-1-1351,-1 1 1,7 2 0,-1-1-1,-10-1 1351,-6-2 0,-4 0 0,10 2 0,-5 0 1200,-15-1-1200,-6 3 0,-11-4 0,-6 0 0,-4 0 0,0 0 0</inkml:trace>
  <inkml:trace contextRef="#ctx0" brushRef="#br0" timeOffset="2487">16639 12274 24575,'59'0'0,"-1"0"0,7 0 0,3 0 0,-9 0 0,2 0 0,-1 0-1291,-8 0 0,-1 0 0,-4 0 1291,1 0 0,-5 0 0,-5 0 0,-2 0 300,22-4 1,-28 3-1,-11-4 1</inkml:trace>
  <inkml:trace contextRef="#ctx0" brushRef="#br0" timeOffset="3491">18752 12265 24575,'53'-5'0,"0"0"0,0 0 0,0 0 0,5 0 0,3 0 0,-14 0 0,6-1 0,4-2 0,1 1 0,0 1-398,5 0 1,3 1 0,0 0 0,-3-1 0,-5 1 397,1-2 0,-6 1 0,4-1 0,8 2 0,7 0 0,-5-1 0,-17 1 0,-6-3 0</inkml:trace>
  <inkml:trace contextRef="#ctx0" brushRef="#br0" timeOffset="4280">21566 12091 24575,'15'0'0,"24"0"0,10-5 0,11-2 0,-8 2 0,6 0 0,2-1 0,-3 0-2347,4-1 1,-3-1-1,3 0 2347,-3 1 0,3 0 0,-2 1 0,-6 0 0,6-2 0,-8 2 506,15-1 1,-15 1-1,-46 6 1</inkml:trace>
  <inkml:trace contextRef="#ctx0" brushRef="#br0" timeOffset="5123">23618 11876 24575,'57'2'0,"0"0"0,0 1 0,0-2 0,3 1 0,1-1 0,0 0 0,-3-1 0,-2 0 0,2 0 0,4 0-135,-7 0 0,3 0 0,2 1 0,1-1 1,-1 0-1,-1-1 135,6-1 0,0 0 0,-1 0 0,-3-1 0,-2 2 29,-1 0 1,-3 0-1,-2 1 1,-1-1-1,21-3 1,-1 0 0,-33 2-1,-37 2 1</inkml:trace>
  <inkml:trace contextRef="#ctx0" brushRef="#br0" timeOffset="7626">11120 11680 24575,'31'-18'0,"-13"5"0,21-10 0,-15 3 0,-7 8 0,9-11 0,-18 21 0,0 11 0,-11 7 0,-4 13 0,-1 0 0,0 10 0,1-11 0,0 27 0,4-41 0,0 16 0,3-24 0,-3 8 0,3-8 0,-3 6 0</inkml:trace>
  <inkml:trace contextRef="#ctx0" brushRef="#br0" timeOffset="8153">11138 11932 24575,'43'-6'0,"0"0"0,20-4 0,0 4 0,-32 2 0,-5 4 0,-20 0 0,-2 0 0,-12 0 0</inkml:trace>
  <inkml:trace contextRef="#ctx0" brushRef="#br0" timeOffset="9236">12983 11737 24575,'31'-22'0,"-13"9"0,29-12 0,-1 7 0,-15 11 0,4 1 0,9-2 0,5 0 0,-2 0-1661,10 0 1,0 1 1660,-4 0 0,2 0 0,-5 1 0,0-1 0,-6 1 776,22-2-776,-24 3 0,-34 9 0,-6 7 0,-11 10 0,-23 18 0,1-4 0,4-13 0,-2 0 2545,-17 11-2545,13-14 0,2-2 0,-2 5 0,-5-2 0,33-15 0,5 0 0,5 3 0,1-2 0,2 2 0,-3-3 0,0 0 0,8 1 0,-4-4 0,7 1 0,-8-3 0,5 0 0,-7 0 0,11 0 0,15-6 0,2 4 0,10-4 0,-21 6 0,-16 0 0,-8 0 0,-7 0 0</inkml:trace>
  <inkml:trace contextRef="#ctx0" brushRef="#br0" timeOffset="10752">15273 11520 24575,'21'-9'0,"4"-1"0,16-4 0,-9 3 0,-4 2 0,-15 5 0,-5 11 0,0 9 0,-1 15 0,5-8 0,0 1 0,-2-15 0,-1-1 0,-2-1 0,-4-1 0,0 2 0,-13 0 0,-11 4 0,-2 1 0,-7 1 0,12-2 0,2-6 0,15-1 0,11-5 0,8 0 0,0-3 0,-3 11 0,-8-4 0,3 6 0,0 0 0,-1-1 0,-1 1 0,-1-2 0,-9 2 0,2 2 0,-8 1 0,-3 3 0,0-5 0,-7 0 0,-16 4 0,0-6 0,-9 2 0,20-7 0,3-11 0,14 2 0,-4-7 0,7 6 0,0 0 0,3 4 0</inkml:trace>
  <inkml:trace contextRef="#ctx0" brushRef="#br0" timeOffset="11961">16875 11452 24575,'-13'21'0,"0"7"0,2-7 0,-1 8 0,8-17 0,0 6 0,6-7 0,3 2 0,17-4 0,29-3 0,4-3 0,3-3 0,-21 0 0,-21-3 0,-3 0 0,-8-2 0,-3-1 0,-2-6 0,0 2 0,-6-24 0,5 5 0,-5-3 0,6 15 0,3 30 0,-3 11 0,8 25 0,-7-9 0,7 8 0,-5-13 0,0 2 0,11 22 0,-5 1 0,0-28 0,-6-27 0,-3-2 0,0 0 0</inkml:trace>
  <inkml:trace contextRef="#ctx0" brushRef="#br0" timeOffset="13426">19382 11369 24575,'-8'0'0,"0"0"0,0 0 0,0 0 0,-31 5 0,11 0 0,-35 9 0,32-5 0,0 0 0,16-3 0,7-3 0,2 2 0,10 16 0,3 4 0,4 7 0,-1-2 0,-4-14 0,0 1 0,-3-8 0,2-1 0,-2-8 0,2-3 0,5-3 0,-3 3 0,5 1 0,-4 2 0,21 5 0,-16-1 0,18 5 0,-24-4 0,3 0 0,-5 0 0,3 3 0,-2 0 0,1 1 0,1 1 0,-2-2 0,4 5 0,-2 1 0,3 4 0,-3-6 0,-2 6 0,-4-12 0,-9 7 0,0-8 0,-6 3 0,2-3 0,-2 1 0,1-1 0,-12-2 0,10-1 0,-13-5 0,13 3 0,0-3 0,7 3 0,4 0 0</inkml:trace>
  <inkml:trace contextRef="#ctx0" brushRef="#br0" timeOffset="14720">21840 11261 24575,'-6'5'0,"-4"7"0,1 0 0,-2 5 0,3-2 0,5-4 0,1 2 0,2 3 0,-3 4 0,2 11 0,1-3 0,4 1 0,2-8 0,1-5 0,17 23 0,-3-14 0,0 1 0,4-1 0,27 5 0,-5-3 0,8-9 0,-17-13 0,1-1 0,-9-4 0,15-3 0,-20-1 0,6-2 0,-17-12 0,-10 3 0,-6-28 0,-1 24 0,-7-11 0,7 22 0,-4 0 0,4-1 0,-13-1 0,-7 6 0,0-1 0,-25 11 0,27-2 0,-15 8 0,27-4 0,1 0 0,6 5 0,4 0 0,-1 2 0,4-2 0,-2-1 0,0-5 0,1 5 0,-3-6 0,4 0 0,-5-6 0,6-10 0,-6 5 0,3-4 0</inkml:trace>
  <inkml:trace contextRef="#ctx0" brushRef="#br0" timeOffset="16054">23823 11150 24575,'47'-6'0,"0"0"0,0 0 0,6 0 0,2 1 0,3-2-1467,-2 1 0,4-1 1,0-1-1,-1 2 1467,-7 0 0,-1 1 0,-1 0 0,-1 0 580,12 0 0,-2 0 0,-8 1-580,-11 0 0,-5 1 947,25 6-947,-80 8 0,-17 5 0,27-1 3180,5-6-3180,-4 8 0,-2 4 0,0 4 0,-1 2 0,6-13 0,-2 5 0,2-2 0,0 29 0,-1 17 0,5-24 0,-1 0 0,-5 20 0,0-13 0,1-26 0,3-4 0,-2-5 0,6-9 0,-3-5 0,3 0 0,0 1 0</inkml:trace>
  <inkml:trace contextRef="#ctx0" brushRef="#br0" timeOffset="31587">11608 11317 24575,'-8'7'0,"5"-3"0,-5 6 0,3-2 0,-3 2 0,-1-1 0,4 1 0,7-2 0,4 0 0,7 0 0,5 7 0,-3-3 0,3 4 0,-7 0 0,-3-8 0,-3 2 0,0-4 0,-4-1 0,1 0 0,-2 3 0,0 0 0,-2 1 0,-16 8 0,2-7 0,-6 3 0,7-6 0,9-4 0,-2 0 0,5-3 0,1-3 0,2 0 0,0 1 0</inkml:trace>
  <inkml:trace contextRef="#ctx0" brushRef="#br0" timeOffset="32219">11799 11224 24575,'4'20'0,"0"4"0,1 25 0,-2-5 0,-3-8 0,0-12 0,0-15 0,-2-2 0,1-1 0,-1-6 0,-1-3 0,0-3 0,0 1 0,1 2 0</inkml:trace>
  <inkml:trace contextRef="#ctx0" brushRef="#br0" timeOffset="32845">11739 11356 24575,'35'-15'0,"-19"8"0,22-10 0,-30 13 0,0-3 0,-3 4 0,5-5 0,-3 4 0,3-3 0,20-3 0,-19 6 0,22-8 0,-29 11 0,0-1 0</inkml:trace>
  <inkml:trace contextRef="#ctx0" brushRef="#br0" timeOffset="34088">13953 11354 24575,'13'19'0,"-4"-3"0,1-2 0,-7-1 0,0-8 0,-3-4 0,7-44 0,1 8 0,5-21 0,-1 34 0,1 11 0,3 8 0,2 4 0,12 6 0,-11 0 0,9 2 0,-16-3 0,5 5 0,-10-3 0,0 6 0,-9-4 0,1-1 0,-1-2 0,2-1 0,0 6 0,0-5 0,0 1 0,3-16 0,-3 4 0,3-5 0</inkml:trace>
  <inkml:trace contextRef="#ctx0" brushRef="#br0" timeOffset="34935">14321 10991 24575,'15'53'0,"-3"-15"0,-1-1 0,2 2 0,-3-14 0,2 10 0,-4-20 0,-3-4 0,-4-8 0,-16-9 0,4 0 0,-9-4 0,12 14 0,3 0 0,2 6 0,3-2 0,0 0 0,5 0 0,-4-2 0,3 1 0,-1 1 0,5 3 0,-2-5 0,2-1 0,-3-5 0,5-3 0,-1-2 0,2-1 0,-4-2 0,1 3 0,-2-1 0,-1 1 0,-2 2 0,-3 0 0</inkml:trace>
  <inkml:trace contextRef="#ctx0" brushRef="#br0" timeOffset="53696">11275 12358 24575,'15'30'0,"-4"-7"0,8 17 0,-5-17 0,1 0 0,9 4 0,-7-1 0,7 0 0,4-1 0,12 7 0,6 8 0,-9-18 0,-16-2 0,-4-5 0,12 13 0,10 2 0,-10-6 0,14 6 0,-18-8 0,-1 1 0,17 12 0,-15-11 0,0 1 0,22 13 0,-20-14 0,20 16 0,-20-17 0,2 1 0,12 7 0,2 0 0,-8-7 0,-1 0 0,3 2 0,-3-3 0,-5-5 0,3 6 0,0 0 0,6 0-283,-3 2 0,1 1 283,5 0 0,8 7 0,-16-11 0,6 5 0,-1-1 0,14 10 0,3 1-741,-3-2 1,3 2 0,-3-2 740,3 1 0,-2-4 0,-2-2 0,-4-3 0,-14-10 0,-2-1 0,-1 0 0,2 1-821,17 14 1,1 0 820,-18-12 0,1 1 0,20 12 0,0-2-237,-20-17 1,-2-3 236,26 11 0,4-11 0,-29-4 0,-1 1 0,20 8 0,11-1 0,-25-1 0,-3-9 0,1-1 0,19 7 0,-13-5 0,7 1 0,-2 0 0,9 3 0,-1 0 0,-12-2 0,2 0 0,-2 0-322,12 1 0,-3-1 322,-12-1 0,1-1 0,17 3 0,1 0 0,-14-2 0,1 0 195,20 3 0,-1-1-195,-23-5 0,1-1 373,9-1 0,7 0 1,-5 0-374,2-2 0,-3 0 0,13 0 0,-6 0 0,-7 0 499,-14-3-499,-14-1 1233,14 0-1233,-11-3 1761,-6 6-1761,7-4 542,-1 5-542,12 0 0,0-4 0,15 3 0,-15-3 0,4-1 0,0 0 0,5-1 0,-6 2 0,7 0 0,-5 1 0,-11 1 0,0 0 0,20 1 0,8 2 0,-2 0 0,5 1 0,-3 1 0,-14-1 0,-3 0 0,5 0-862,7 1 0,6 1 1,0-1-1,-7 0 862,8 1 0,-4-1 0,-14-2 0,2-1 0,-3-1-150,12-1 1,-1-3 149,-10 0 0,1-1 0,-1-1 0,11 0 0,1 1 0,-13 2 0,3 0 0,-2-1 0,11-3 0,0 0-709,1 4 0,-2 0 709,-1-5 0,-3 0 0,-15 3 0,-1 0 0,0-1 0,2 1-33,23 0 1,1 0 32,-14-2 0,-1 0 0,13 4 0,-2 0 1543,-21 0 0,-1-1-1543,9 2 0,7 1 0,0 0 0,10 0 0,2 0 0,-6 0 0,-3 0 0,-3 0 0,4-1-562,-3 1 0,5-2 0,2 0 0,-4 1 0,-10 0 562,6-1 0,-6-1 0,4-3 0,-1-1 374,-8 3 0,-2 0-374,22-5 0,-26 8 0,3 0 34,5 0 1,2 1-35,5 2 0,5 0 0,1-3 0,5-2 0,1 1-1095,3 0 0,2 1 1,-2 0 1094,-5-1 0,-1-1 0,2 0 0,-6 2 0,2 0 0,0 0 0,-3 0 573,2-2 1,-2 1 0,1-1-574,-6 1 0,2-1 0,0-1 0,-1 1 0,9-4 0,-1 0 0,-2 1 72,-6 3 0,0 0 1,-3 1-73,12-4 0,-4 1 0,-12 6 0,-3 1 0,-2-7 0,-3-1 0,8-3-25,14-10 25,-19 1 0,-1 2 0,5 0 0,-3 4 0,2 1 0,13-11 0,10 0 0,-14 12 0,9 1 0,3 1 0,-1 0 0,-6-1-153,9-4 1,-5-1 0,5 1 152,-10 5 0,6 0 0,1 0 0,-5 1 0,-7 1 0,8-5 0,-8 2 296,-11 3 1,-5 1-297,10-4 0,1 2 0,1 0 0,1-2 0,-3 2 0,-3 0 0,-11 0 412,13-10-412,-2 3 0,3-2 0,-11 3 0,1-2-527,24-8 0,1 0 527,-20 7 0,-2-1 0,1 1 0,0-1 0,-1 2 0,1-2 0,9-6 0,-1-1 0,-12 7 0,-1 0 2104,2-4 1,-1-1-2105,16-20 381,-8-6-381,-6 10 0,-8-2 0,-20 27 0,-1 2 1423,2 1-1423,-4 5 0,3-5 0,-4 6 0,3-9 0,0 1 0,12-17 0,13-20 0,2 9 0,-5 2 0,1 0 0,12-12 0,-19 20 0,-1 0 0,8-20 0,-16 21 0,6-21 0,-6 22 0,2-7 0,-7 22 0,-3 9 0,-5 1 0,5-1 0,-2-4 0,3-3 0,2-11 0,0 2 0,1-3 0,-2 5 0,3-10 0,0-2 0,1 0 0,-4 6 0,-2 11 0,1-5 0,1 3 0,4-4 0,-7 8 0,0 5 0,-4 3 0,0-1 0,0 1 0,0-3 0,-2 0 0,-1-6 0,-2 3 0,-1 2 0,3 2 0,-2 7 0,0-8 0,1 7 0,0-4 0</inkml:trace>
  <inkml:trace contextRef="#ctx0" brushRef="#br0" timeOffset="56909">24483 10366 24575,'-5'-3'0,"-1"3"0,1-3 0,-3 1 0,-9-4 0,-6-4 0,1 1 0,2 3 0,0 4 0,6 2 0,-6 0 0,9 2 0,-9 1 0,-37 18 0,26-8 0,-2 4 0,-22 14 0,-1 4 0,21-11 0,0 1 0,-15 13 0,3 0 0,2 4-401,13-17 0,0 0 401,-8 18-83,11-14 1,-1 2 82,-2 3 0,0 1 0,0 0 0,1 0-360,3-2 1,1-1 359,-17 12 0,4 1 0,14-16 0,0-1 0,-7 10 0,-3 6 0,23-24 766,1 8-766,-4 3 165,-5 15-165,5-12 0,0 5 0,2 3 0,0 4 0,0 1 0,1-1 0,2 1 0,-1 0-422,1 2 0,1 2 1,1-4 421,2 6 0,2 0 0,-1 14 0,1-3 0,4-24 0,1 1 0,0 9 0,1 5 0,2-6 0,10 15 0,-4-20 0,5 0 0,17 6 0,5-4 0,-16-17 0,3-2 0,8 4 0,5 2 0,2-4 0,15 2 0,1-5 0,-11-4 0,2-1 0,4 0 0,4 1 0,1-4-626,-7-7 0,0-3 0,-1 0 626,0 3 0,0 1 0,1-3 0,3-3 0,1-2 0,-4-1 0,-4 1 0,-3-2 515,11-1 1,-3-2-516,14 1-33,-24-1 1,-4-1 32,-3-2 0,-1-3 0,-2-1 1987,19-13-1987,-4 8 0,12-13 869,-17 11-869,20-15 0,-12 2 0,2-5 0,1-4 0,-17 7 0,-2 0 0,4-2 0,-3 0 0,0-12 76,-24 23-76,5-24 0,-2 10 0,4-20 0,4 0 0,-7 12 0,7-12 0,-7 16 0,-3-3 0,-3-2 0,-2-2 0,2-17 0,-1 1 0,-6 17 0,-2 1 0,-2-1 0,-1 1 0,-3 5 0,0 1 0,-6-26 0,7 27 0,0 2 0,-1-3 0,1-1 0,0 9 0,1 1 0,-2 0 0,2 6 0,-1-7 0,0 2 0,-2-12 0,1-1 0,-3-6 0,-4 0 0,7 14 0,-9-4 0,-2 0 0,-2 3 0,6 5 0,0 0 0,-6-4 0,2-24 0,5 19 0,1-2 0,2 2 0,2 11 0,-4-10 0,7 22 0,2 9 0,-1-7 0,-9-5 0,-1-3 0,-3-1 0,-8-4 0,16 15 0,-8-7 0,14 13 0,1-3 0,-1 4 0,1-3 0,-3 7 0,-3-3 0,0 3 0,0 0 0,1 0 0,-12 6 0,-6-1 0,-13 5 0,13-4 0,6-3 0,17 0 0,3-3 0</inkml:trace>
  <inkml:trace contextRef="#ctx0" brushRef="#br0" timeOffset="68481">13621 12300 24575,'3'17'0,"-3"-4"0,5 5 0,0-8 0,1 6 0,2-7 0,-3 4 0,0-6 0,1 2 0,1 4 0,6-1 0,3 3 0,10-2 0,-5 1 0,14 5 0,-4 2 0,10 6 0,-9-5 0,2 4 0,-9-4 0,3 7 0,-3-7 0,3 5 0,0 1 0,-7-6 0,15 11 0,-22-23 0,20 12 0,-14-12 0,1 4 0,1-2 0,-10-3 0,16 10 0,-9-8 0,35 16 0,-27-15 0,27 8 0,-31-13 0,7 3 0,-10-3 0,25 5 0,-9-1 0,21 5 0,-25-5 0,16 5 0,-23-8 0,13 5 0,-17-6 0,0 1 0,-5-1 0,13 4 0,6 0 0,7 1 0,5 1 0,-10-4 0,-1 0 0,10 3 0,6 1 0,3 0 0,-16-4 0,1 0 0,8 1 0,0 0-736,-2-1 0,-1-1 736,-2-2 0,3 1 0,9 2 0,6 2 0,-2-1-213,-9-1 1,-2-1 0,2 1 212,10 3 0,1 0 0,-1 0 0,-10-2 0,-1 0 0,1 1 0,8 0 0,0 0 0,2 0 0,3 0 0,2 0 0,2-1-428,-8-2 0,2 0 0,1-1 0,-2 0 428,-5 0 0,-2 0 0,0-1 0,-3 0-442,9-1 0,-3 0 0,0 0 442,-4 0 0,0 0 0,2-1-138,-3-4 0,2-1 0,0-1 0,-2 0 138,0-2 0,-3-1 0,3 0 0,-1 1 0,2-1 0,1 0 0,-4 0 0,4-4 0,-3 1 0,4 0 0,4 5 0,4 1 0,1 1 0,-5-1 0,-4-2 0,-3-1 0,3 2-478,1 3 1,5 2 0,-3 0 0,-9-1 477,-4 0 0,-6 0 0,-1 1 0,2 1 661,15 0 1,6 0-662,-12-4 0,2-1 0,-1 0 0,-3 1 0,0-1 0,2 0 0,17-3 0,3-2 0,-8 1 1211,-15 0 0,-3-1-1211,18-2 0,-7 1 0,-21 3 1219,32-14-1219,-37 11 2644,20-10-2644,-2 5 0,-11-4 0,22 2 0,-2-5-679,-4 8 679,-15 3 0,1 0 0,22-2 0,-14 3 0,1-1 0,-6 1 0,1 0 0,4-2 0,-2 0 0,20-6 0,-25 2 0,-16 3 679,-6 0-679,10-3 0,1 2 0,14-4 0,-12 6 0,1 0 0,-8 3 0,-1 1 0,35-10 0,-18 6 0,3-1 0,1 1 0,1-1 0,6-2 0,-20 5 0,-7-1 0,-2 0 0,-3 1 0,-6 0 0,0 0 0,1-3 0,-2 2 0,3-3 0,-3 3 0,6-4 0,-5 4 0,5-4 0,-9 7 0,1-2 0,-1 3 0,-1 0 0,0-1 0,1 1 0,1-1 0,2-1 0,4-4 0,-2-1 0,0 1 0,-1 1 0,-2-1 0,3-3 0,-3 3 0,2-2 0,1 0 0,0-1 0,0 0 0,-4 4 0,-1 4 0,-1 1 0,7-8 0,0-1 0,2-3 0,-4 6 0,-7 4 0,6-4 0,18-24 0,-11 13 0,12-13 0,-23 25 0,1 4 0,6-9 0,-5 8 0,10-11 0,-8 7 0,2-1 0,-3 2 0,-3 2 0,3 0 0,0-5 0,0 4 0,0-4 0,0 2 0,2-3 0,3-13 0,-2 13 0,0-15 0,-4 15 0,1-3 0,-2 5 0,1-1 0,-3 6 0,3-5 0,-4 6 0,0-11 0,-1 4 0,-2-3 0,0 6 0,-2 7 0,-1-2 0,-3 5 0,3-3 0,1 3 0</inkml:trace>
  <inkml:trace contextRef="#ctx0" brushRef="#br0" timeOffset="77455">15412 12327 24575,'0'15'0,"0"-5"0,0 6 0,0-9 0,3-1 0,0-1 0,2 3 0,3 9 0,-2-4 0,3 7 0,-1 0 0,3 0 0,-2-1 0,2-1 0,-6-12 0,7 11 0,-5-9 0,11 9 0,-12-11 0,4 1 0,-4-1 0,1 4 0,2-1 0,-1 1 0,4 0 0,-3-4 0,37 13 0,-18-8 0,18 6 0,-29-9 0,-2-2 0,-6 0 0,11 2 0,-8 1 0,6 1 0,-2 3 0,-2-4 0,2 1 0,4-2 0,-7-1 0,6 1 0,-10-3 0,-1 1 0,-3-3 0,0 1 0,3-1 0,-2 0 0,2 2 0,-3-4 0,12 6 0,-2-5 0,10 6 0,-5-7 0,10 8 0,19 3 0,-13-1 0,11 0 0,-10 0 0,-4-10 0,15 10 0,-8-4 0,1 0 0,-9 0 0,-7-4 0,8-3 0,-13 0 0,14 0 0,-4 3 0,-7 1 0,14-1 0,-7 0 0,9-3 0,-1 0 0,9 0 0,-9 0 0,-6 0 0,-10 0 0,-13 0 0,8 0 0,8-4 0,-3 3 0,14-7 0,-5 6 0,15-2 0,11 0 0,1 3 0,-20-3 0,-1-1 0,6 4 0,-1-3 0,-29 4 0,-5 0 0,-3 0 0,12 0 0,-8 0 0,15 0 0,-10 0 0,15 0 0,35-9 0,-17 3 0,6-3 0,0 0 0,-9-1 0,-10 3 0,0-1 0,1 1 0,-7 1 0,11-4 0,-17 9 0,25-13 0,-5 8 0,-1-4 0,1-1 0,6 0 0,-12 3 0,-5 0 0,-16 2 0,2 3 0,-12 1 0,-2 0 0,2 1 0,8-4 0,2 0 0,1-1 0,3 0 0,0-2 0,1 5 0,5-8 0,-13 5 0,7-2 0,-5 2 0,8-2 0,-6 1 0,-1 2 0,-4 0 0,-3 4 0,0-4 0,0 2 0,-2 0 0,4-4 0,0 1 0,-1 0 0,4-1 0,-1 3 0,14-8 0,6-3 0,2-1 0,-10 3 0,-9 8 0,-10 2 0,10-6 0,-1 3 0,10-7 0,-11 7 0,-1 0 0,-6 0 0,-1 3 0,0-2 0,3 0 0,-2-1 0,2-2 0,-3 5 0,3-2 0,-5 2 0,4 0 0,-4-2 0,10 0 0,8-7 0,-5 3 0,3-4 0,-14 9 0,1-3 0,4 2 0,1-6 0,0 2 0,-1-1 0,-4 4 0,-1 1 0,3-3 0,-2 2 0,4-4 0,-4 4 0,8-7 0,-9 6 0,7 0 0,-11 2 0,1 4 0,-2-1 0</inkml:trace>
  <inkml:trace contextRef="#ctx0" brushRef="#br0" timeOffset="121389.62">4618 6732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20:15:24.760"/>
    </inkml:context>
    <inkml:brush xml:id="br0">
      <inkml:brushProperty name="width" value="0.05292" units="cm"/>
      <inkml:brushProperty name="height" value="0.05292" units="cm"/>
      <inkml:brushProperty name="color" value="#FF0000"/>
    </inkml:brush>
  </inkml:definitions>
  <inkml:trace contextRef="#ctx0" brushRef="#br0">8531 1561 24575,'17'0'0,"-2"3"0,51-3 0,-20 2 0,3-1 0,4 0 0,3-2-1429,10-2 1,0 0 1428,-14 3 0,-3-1 0,-1-2 0,-2 0 337,-8 2 0,-2 2-337,27-1 0,-30 0 0,5 0 0,3 0 0,-5 0 0,0 0 0,6-1 0,-1 2 0,16 1 0,-37-1 0,-18 1 0</inkml:trace>
  <inkml:trace contextRef="#ctx0" brushRef="#br0" timeOffset="4366">10632 1430 24575,'38'-5'0,"1"-1"0,4 1 0,4 0 0,2 0 0,2-2 0,2 0 0,1 0-1961,8 0 0,2 0 0,-4 1 1961,-13 2 0,-2 2 0,-1 0 0,13-2 0,-3 1 765,-10 1 1,-4 0-766,10 1 248,-30-3 0,-14 4 0,-4 0 0</inkml:trace>
  <inkml:trace contextRef="#ctx0" brushRef="#br0" timeOffset="16007">4918 5752 24575,'20'-7'0,"11"3"0,13-3 0,9-1 0,-8 4 0,3 2 0,0-1-611,-1-2 1,1 0 0,3 2 610,14 1 0,4 3 0,-4-1 0,-16 1 0,-2-1 0,1 1-1104,15 2 1,2 2-1,-3-1 1104,-16-4 0,-2 0 0,0 1 0,3 1 0,1 1 0,-3-2-170,7-4 0,-2 0 170,4 2 0,1 0 0,0-5 0,0 0 0,-1 2 0,1 0 0,2-2 0,4-2 0,-14 2 0,6-1 0,-1 0 0,-3 1 0,17 1 0,0 0-600,-3-2 1,4 0 0,-9 3 599,-14 3 0,-4 2 0,5 1 0,0 1 77,-5 0 0,3 2-77,4 0 0,5 2 0,-3 0 0,12 1 0,0-1 44,-6 0 1,3 0 0,-3-1-45,7 2 0,4-2 0,-9-2 0,8 0 0,1-1 0,-6 0 0,-6 0 0,-4 0 0,4-1 0,-1 1 0,7-1 0,1 1 0,-3-1 0,-8 0 0,12 2 0,-5 0 0,11-1 0,-3 1 670,-27 2 0,-3-1-670,3-5 0,-3 1 0,8 4 2020,0-5-2020,-27 0 604,-6 0-604,0 0 3028,-4 0-3028,18 0 0,0 0 0,16 0 0,23-5 0,-18 4 0,-7 0 0,4 2 0,9 8 0,-1 1 0,-15-6 0,0 1 0,22 6 0,0 0 0,-22-8 0,-1-1 0,1 2 0,2 0 0,1-1 0,0-1 0,-4 0 0,-1-1 0,6-2 0,-1-2 0,-4 3 0,1-1 0,26-4 0,-1-1 0,-27 5 0,2 0 0,13-1 0,8 0 0,-7 0 0,-10 2 0,-2 0-593,21 0 0,0 0 593,-20-3 0,-3 0 0,2 0 0,0 0 0,3-3 0,2-1 0,3 0 0,1 1 0,0-1 0,2 1 0,14-4 0,0 1 0,-18 5 0,2-1 0,1-1 0,4-2 0,-2 0-244,9 1 1,0 0 243,-7 0 0,1-2 0,0 0 0,-1 3 0,-2-1 0,-1 1 0,6-1 0,-2 2 0,7 3 0,-4 3 0,-3 5 0,11 0 0,-25 2 0,8-2 0,3 0 0,6 4 0,1-9 0,-13 2 0,3-1 0,-1-2 0,-1 0 0,0 1 0,-1-2 0,3-3 0,-4-1 0,0 3 1155,14-6-1155,-18 8 518,9 0-518,-6-5 0,14 4 0,-15-3 0,14 4 0,-15 0 0,3 0 0,5 0 0,3 0 0,14 2 0,1 1-808,-12-2 0,-1-1 808,-3 3 0,0-1 0,2-2 0,-3 0 0,-12 0 0,0 0 0,6 2 0,-3 0 0,-1-1 0,7 7 0,-11-4 0,6-1 0,-11 0 0,-8 0 1616,8 1-1616,-6 3 0,15-3 0,1 3 0,-3-4 0,2-1 0,18 8 0,-9-7 0,3-1 0,-4 1 0,1-2 0,14-5 0,2-3 0,-7 4 0,2-2 0,-2-3 0,4-3 0,-4 2 0,6-2 0,-1 1-706,-12 2 1,1-1-1,-2 1 706,5-1 0,0 1 0,-7 4 0,2 3 0,-3-1 0,0-1 0,0 0 0,1 2 0,2 1 0,-3 1-432,-3 2 0,-2 0 432,-4 0 0,3 1 0,8 3 0,5 1 0,-4 0 0,-3 0 0,0-1 0,8 1 0,4 0 0,-3-1 0,0 0 0,-3-1 0,-6-1 0,-1 1 0,-3-3 0,-4 0 0,2 1 0,24-4 0,-19 0 0,-9-2 0,1-1 0,12 2 0,0-4 0,1 0 0,9 3 0,-2-2 0,-1-2 0,-2 0 0,12-5 0,-11 0 0,-19 4 0,3-1 0,16-3 0,4-1 0,5-2 0,1 1 0,-6 4 0,-2 0 733,-13-1 1,-4 2-734,15 7 449,-11-6 0,3-2-449,2 3 0,2-1 0,7-2 0,-1-1-689,-6 1 0,-2 1 689,-8 4 0,2 1-279,7 1 0,5-1 0,0 3 279,-6 1 0,-2 1 0,3 0 0,9-1 0,3-1 0,-6 0 0,-5 3 0,-7 0 513,8-3-513,-38 0 0,-5 0 0,-5 0 0</inkml:trace>
  <inkml:trace contextRef="#ctx0" brushRef="#br0" timeOffset="32128">18988 8080 24575,'7'-2'0,"2"-1"0,31 0 0,6 1 0,-8 2 0,6 0 0,0-2 0,5-1 0,7 1-892,-6 3 0,8 1 0,3 1 0,3-1 1,-1 1-1,-2-2 892,4-1 0,-1-1 0,-1 0 0,4 0 0,5 1 0,-12 1 0,5 0 0,4 1 0,2 0 0,0 0 0,0-1 0,-4 1 0,-3-1 0,-7 0 0,6 0 0,-7-1 0,-2 0 0,0 0 0,4-1 0,5 0 0,6-1 0,1 0 0,-2 0 0,-5-1 0,-8 1 0,-5-1 0,-7 1 0,3-2 0,2-2 0,4-1 0,-1 0 0,-3 1-188,-1 2 1,-3 2-1,0-1 188,17-3 0,0 0-196,5 6 0,-3 0 196,-13 0 0,-3 0 0,2 0 0,-1 0 0,0 0 0,0 0 0,1 0 0,1 0 0,3 0 0,1 0 1363,-1 0 1,-2 0-1364,-9 0 0,-3 0 1914,24 0-1914,-20 0 0,12 0 521,-17 5-521,0-4 0,17 7 0,-22-3 0,2 1 0,19-1 0,2 2 0,-13 1 0,4-1 0,14-3 0,8-3 0,-3 1 0,-12 2 0,-3 0 0,5 0-11,3-3 0,5-1 0,1 0 0,-1 0 11,-4 2 0,1-1 0,-1 1 0,-4-1-769,2 0 0,-3-1 0,-1-1 769,-3 0 0,0-1 0,-6 0-78,-6 2 0,-5-1 78,8-4 0,-5 4 0,-2-1 0,0-3 0,21 1 0,-21 1 0,1 2 0,6 2 0,3 3 0,18 1 0,4 2-594,-19-2 0,2 2 0,-1 0 594,-4-1 0,-1 1 0,-1-1 0,20 1 0,1-1 430,-13-2 0,2 0 1,-1 0-431,-3 0 0,-1 1 0,1-1 0,4 1 0,0-1 0,0 2 0,1 2 0,0 0 0,-5 0 0,-4-1 0,-1 0 0,12 2 0,3 0 0,-13-4 0,1-1 0,0 0 0,12 1 0,4-3 0,-12-2 0,6-1 0,0-2 0,-6 1-1040,16-2 0,-2-1 1040,-9-1 0,1-2 0,-4 2 0,0-2 0,-4 2-466,1 2 0,-1 0 466,-9-1 0,4-1 0,17 2 0,10 0 0,-7-1 0,-13-1 0,0-1 305,8 1 1,6 0 0,-9 0-306,-19 0 0,-3 0 375,4-4 0,-1-1-375,2 3 0,-1-1 0,-3-2 0,-2 1 0,22-4 2346,-9 4-2346,-8 2 0,5 0 0,8-6 0,2-2-184,1 3 1,-1-1 183,-1-3 0,2-1 0,1 3 0,5 1 0,-4 0 0,0-2 0,2 1 0,-2 4 0,7-1 0,1 1 0,-7 1 0,4-1 0,-1 0 0,-12 5 0,4-1 0,0 1 0,-5 0 0,10-2 0,-2 1 0,2 0 0,4 1 0,-6 0 0,-9-1 0,0 1 0,2 2 0,4 0 0,-5 0 0,-6-2 0,-1 0 0,11 0 0,5-1 0,1 0 0,5-1 0,-2 0 0,-7 0 0,-2 1 0,2 0 0,-3 1 0,2-1 0,-1 1 0,-2-1-501,3 1 1,-2-1 0,-4 1 500,5-1 0,0 0 0,-8 4 0,2 1 0,1 0-260,0-1 0,0 1 0,3 1 260,11-1 0,4 0 0,1-1 0,-1 0 0,1-2 0,1 0-281,-12 0 1,1 0 0,1 0 0,-2-2 280,12-3 0,-1-1 0,-1 0 0,-4 2 0,-2 1 0,-3-2 631,8-4 1,-4 0-632,-8 3 0,-5 0 3130,3-3-3130,-14 4 954,-25 5-954,9-1 390,-10 2 1,8-1 0,-15 5 0</inkml:trace>
  <inkml:trace contextRef="#ctx0" brushRef="#br0" timeOffset="62037">4830 11915 24575,'64'-7'0,"0"0"0,1 0 0,-1 0 0,-11 1 0,-3 0 0,1 1 0,1 0 0,6-1 0,2 1 0,0 0 0,0-1-2203,2 1 1,0-1 0,-1 0 0,-2 2 2202,3 0 0,-4 1 0,3 0 0,-3-1 0,1 1 0,2-1 0,-3 2 0,-3-1 0,-1 2 0,-1-1 0,-3 1-212,5 1 1,-4 0-1,3-2 212,10-1 0,3-2 0,-6 1 681,-1 0 1,-1 0-682,-4 0 0,3-1 0,-4 0 0,3-2 0,-1 0-456,-7 3 1,3 0-1,-4-1 456,3-2 0,-3 1 0,-6-1 0,2 1 938,-1 1 0,5 1 1,-1-1-939,15-1 0,2 0 0,-9 2 0,2 2 0,-3 0 0,8 1 0,-2 2 687,-1 2 1,-4 1-688,-14 3 0,2-1 0,2-4 0,7-2 0,3-1 0,-2 1 0,-3 1 0,-1 0 0,1 0 0,1 0-274,9-1 1,3 0 0,0 0-1,0 0 274,-10 2 0,1 1 0,0 0 0,0 1 0,-2-1 0,4 1 0,-2 0 0,1 0 0,6 0 0,0 0 0,6-1 0,4 0 0,-1 1 0,-3-1 0,-6 0-410,-2 1 1,-5-1-1,-2 0 1,4 1 409,-1-2 0,4 0 0,0 0 0,-4 0 0,-7 2 0,12 5 0,-6 0 153,7-2 1,3-1-154,-13 2 0,2 0 0,0 0 0,0-2 0,1 0 0,2 1 0,-5 2 0,2 0 0,-1 1 0,-2-1 0,1-1 0,-2-1 0,4 1-431,6 2 1,6 0 0,0 0 0,-8-1 430,-10-3 0,-6-1 0,5 0 0,8 1 0,5 2 0,0-1 0,-7 0 97,6 0 0,-3 0-97,-8 0 0,2-1 0,-6 0 0,-10 0 0,-1 0 1074,25 5 0,0-1-1074,3-1 202,-11 1 0,-2-1-202,8-4 0,-14-4 0,13 0 0,8-1 0,3-1 0,-3 1 0,-8-1 0,12 0 0,-6 0 0,7 0-36,-7 0 1,9 0 0,3 0 0,0 0-1,-8 0 1,-11-1 35,9-2 0,-11 2 0,-9 3 0,-5 2 1362,10 6-1362,3 1 0,-1-2 1014,8-4-1014,-20-1 0,0-1 0,-1-2 0,0 1 0,5 1 0,2 0 0,6-6 0,-2-2 0,-12 2 0,2-1 0,18-3 0,9-2 0,-10 1 0,-18 5 0,-3-1 898,29-4 1,-12 3 0,-40 6 0,-8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8:35.763"/>
    </inkml:context>
    <inkml:brush xml:id="br0">
      <inkml:brushProperty name="width" value="0.05292" units="cm"/>
      <inkml:brushProperty name="height" value="0.05292" units="cm"/>
      <inkml:brushProperty name="color" value="#FF0000"/>
    </inkml:brush>
  </inkml:definitions>
  <inkml:trace contextRef="#ctx0" brushRef="#br0">4171 5724 24575,'21'-27'0,"-3"9"0,12-14 0,-5 10 0,0 0 0,-1 5 0,1 1 0,-7 9 0,1-5 0,-10 9 0,-2 1 0,-1 4 0,-1 1 0,0 5 0,3-2 0,0 4 0,11 6 0,15 18 0,3 12 0,-4-4 0,-12-8 0,-15-19 0,-3-7 0,-3 5 0,-3-4 0,-6 8 0,-2-5 0,-2 3 0,2-7 0,4-2 0,8-2 0,12 4 0,-2 1 0,28 38 0,-22-16 0,-2-1 0,-1 0 0,-2 1 0,-5-1 0,-3 7 0,-4-12 0,-7 12 0,-4-16 0,-9 3 0,-8 0 0,-3-5 0,2-6 0,2-13 0,12-3 0,-8-6 0,14 6 0,-2-2 0,9 5 0</inkml:trace>
  <inkml:trace contextRef="#ctx0" brushRef="#br0" timeOffset="648">5546 5936 24575,'5'-3'0,"31"-10"0,-9 8 0,14-6 0,-24 7 0,-14 2 0,26-3 0,-6-3 0,17 3 0,-21 1 0,-10 4 0</inkml:trace>
  <inkml:trace contextRef="#ctx0" brushRef="#br0" timeOffset="1529">6869 5352 24575,'0'8'0,"5"17"0,1 14 0,0 13 0,1-3 0,0 6 0,1 2-592,0 5 1,1 5 0,-1-3 591,-3-13 0,-1-3 0,1-3 286,1 9 1,-1-4-287,-1-7 0,-1-8 294,-2-19-294,-13-47 0,0 3 0,-9-1 0,-4 2 0,-6 7 0,-4 0 0,-1 3 0,-7 10 907,-5-1-907,13 12 0,19 0 0,-3 6 0,10 3 0,-4 12 0,1-2 0,-1 24 0,9-22 0,6 10 0,6-20 0,3-9 0,7-2 0,31-18 0,3-6-931,-4 0 1,3-2 930,-7-2 0,-1 1 0,7-1 0,0 0 0,-6 1 0,-2 1 0,-8 6 0,-2 2 0,16-10 0,-26 14 0,-10 4 0,-9 6 0</inkml:trace>
  <inkml:trace contextRef="#ctx0" brushRef="#br0" timeOffset="1884">7395 5649 24575,'10'45'0,"0"0"0,2 8 0,-2-2 0,-1-4 0,-3-22 0,0 4 0,-5-40 0,4 1 0,-4-6 0,2 7 0</inkml:trace>
  <inkml:trace contextRef="#ctx0" brushRef="#br0" timeOffset="2187">7505 5295 24575,'0'0'0</inkml:trace>
  <inkml:trace contextRef="#ctx0" brushRef="#br0" timeOffset="3408">7908 5632 24575,'-25'-10'0,"5"1"0,9 14 0,2 5 0,6 6 0,-7 22 0,5-13 0,-8 20 0,6-23 0,-1 7 0,1-9 0,3 1 0,1-5 0,3-1 0,0 2 0,3-4 0,2 7 0,1-9 0,4 2 0,5-5 0,7-11 0,0-6 0,-3-11 0,-8-1 0,-3-8 0,-1-10 0,1-1 0,-1 18 0,-3 56 0,0 2 0,0 7 0,-3 3 0,-1 5 0,1-2 0,0 3 0,1-3 0,-3 2 0,-1-8 0,-4-14 0,0-14 0,-3 6 0,-9 4 0,-1-5 0,0-5 0,5-12 0,3 0 0,2-3 0,-1-3 0,4-2 0,3-13 0,1 0 0,2-3 0,2 6 0,-1 9 0,1 1 0</inkml:trace>
  <inkml:trace contextRef="#ctx0" brushRef="#br0" timeOffset="3851">8175 5668 24575,'0'26'0,"2"-8"0,-1 14 0,6-6 0,-1 20 0,-3-5 0,-1 7 0,1 17 0,-1 1 0,-2-15 0,0-2 0,0 11 0,0-25 0,0-80 0,0-16 0,0 25 0,0 2 0,0-15 0</inkml:trace>
  <inkml:trace contextRef="#ctx0" brushRef="#br0" timeOffset="4214">8303 5303 24575,'-3'0'0,"1"0"0</inkml:trace>
  <inkml:trace contextRef="#ctx0" brushRef="#br0" timeOffset="4797">8479 5361 24575,'20'58'0,"-8"-26"0,0-1 0,2 19 0,-2-19 0,-1 3-829,-4 2 0,0 1 829,1-1 0,1 4 150,0 12 0,-1 8 1,0-1-151,-3-10 0,0-1 0,0 1 0,2 2 0,1 1 0,-2-5 147,-1 4 1,-4-23-148,-1-40 0,-1 2 0,-2-8 0</inkml:trace>
  <inkml:trace contextRef="#ctx0" brushRef="#br0" timeOffset="5492">8280 5796 24575,'10'-2'0,"12"-5"0,7-1 0,10-4 0,8 2 0,1-1 0,0 1 0,15-5 0,-21 5 0,6-3 0,-27 8 0,-9 2 0,-6 3 0,-1 0 0,-2 0 0,-1 0 0</inkml:trace>
  <inkml:trace contextRef="#ctx0" brushRef="#br0" timeOffset="6490">4903 9341 24575,'29'0'0,"38"0"0,-5 2 0,5 2-2237,-2-1 1,-1 1 2236,-18-2 0,0 1 0,-4 0 0,-2 2 0,-6 0 1370,12-4-1370,-22 6 182,-11-7 0,-8 2 1,-2-2-1</inkml:trace>
  <inkml:trace contextRef="#ctx0" brushRef="#br0" timeOffset="7170">6792 9265 24575,'29'-4'0,"21"-3"0,-2 4 0,11 1 0,-1 1-1136,-10-1 0,-2-1 1,6 2 1135,-1 1 0,6 1 0,2 1 0,-1-1 0,-6 1-682,2 0 1,-5 1-1,1 0 682,8 1 0,0 0 0,-8 1 0,14 2 1209,-34-2-1209,-20-3 0,-8-1 0,-2 1 0</inkml:trace>
  <inkml:trace contextRef="#ctx0" brushRef="#br0" timeOffset="7950">9320 9310 24575,'8'0'0,"45"0"0,-14-1 0,8-1 0,6-1-1967,4 0 1,10-2 0,3 0 0,0 0 0,-4 2 1593,-3-1 1,-2 2-1,0 0 1,2-2 372,0-1 0,5-1 0,0 0 0,-6 0 0,-9 3 983,7 2 1,-10 0-984,-11-2 0,-4 0 1833,11 3-1833,-22 0 0,-14 0 0,-5 0 0</inkml:trace>
  <inkml:trace contextRef="#ctx0" brushRef="#br0" timeOffset="9661">4986 10410 24575,'12'-13'0,"2"-3"0,17-13 0,-2 1 0,2-8 0,-2 5 0,-7 3 0,1 0 0,10-5 0,-9 4 0,-2 2 0,-3 0 0,0-5 0,-6-6 0,-3 10 0,4-11 0,-6 22 0,-2 5 0,0 4 0,-1 0 0,-2 4 0,-1 35 0,2 6 0,0-3 0,1 0 0,7 17 0,12 7 0,-12-28 0,13 8 0,-18-29 0,3 1 0,-7-7 0</inkml:trace>
  <inkml:trace contextRef="#ctx0" brushRef="#br0" timeOffset="10867">5384 10070 24575,'0'21'0,"0"-5"0,1 21 0,2 6 0,3-7 0,-1 2 0,1 12 0,1 4 0,3 6 0,2 3 0,-5-10 0,-1 2 0,0 0 0,1-4 0,-1-1 0,0 1-714,-1 5 0,-1 0 0,0-6 714,-1-10 0,-1-5 514,-2 20-514,0-28 0,0-3 0,0-7 0,0-11 0,0-4 0,0 1 0</inkml:trace>
  <inkml:trace contextRef="#ctx0" brushRef="#br0" timeOffset="23899">5230 11885 24575,'15'-15'0,"16"-16"0,13-2 0,7-5 0,-7 18 0,-13 11 0,-5 9 0,2 9 0,-13-2 0,7 6 0,-16-5 0,-1 12 0,-6-2 0,-2 7 0,-14-1 0,-17 21 0,1-11 0,-7 4 0,21-22 0,6-10 0,5 0 0,7-3 0,9-1 0,11-2 0,3 0 0,10 6 0,3 5 0,16 14 0,-11 5 0,-3 2 0,-4 8 0,-17 12 0,-20-32 0,-3 1 0,-5 4 0,-2-9 0,-2 1 0,-8-11 0,-8-2 0,-1-7 0,-3-1 0,17-5 0,0-4 0,12 8 0,-4-5 0,9 10 0</inkml:trace>
  <inkml:trace contextRef="#ctx0" brushRef="#br0" timeOffset="30595">9850 9987 24575,'3'-6'0,"4"-6"0,13-15 0,6-8 0,9-12 0,-2 2 0,-1 7 0,-9 11 0,-1-1 0,7-12 0,4-6 0,-20 16 0,-6 10 0,-1 3 0,-3 2 0,2 7 0,-4 0 0,4 3 0,-5-1 0,5 3 0,-2 3 0,5 8 0,4 14 0,8 3 0,5 9 0,4 3 0,3 1 0,4 3 0,-8-6 0,-3-3 0,-6-13 0,-9-8 0,-1-3 0,-2-2 0,-4-2 0,2 2 0,-4 0 0,1 1 0,-2-1 0,0-3 0,0-1 0</inkml:trace>
  <inkml:trace contextRef="#ctx0" brushRef="#br0" timeOffset="31841">10155 9719 24575,'0'18'0,"0"7"0,0 25 0,0 2 0,0 13 0,0-17 0,0-2 0,0 2 0,0 1 0,0 13 0,0-15 0,0-2 0,0 0 0,0-5 0,3 9 0,-2-7 0,2-5 0,0-16 0,-2 8 0,2-6 0,0 16 0,-3-7 0,3 4 0,-3-4 0,0-14 0,0-5 0,0-8 0,0 3 0,0-5 0,0 2 0</inkml:trace>
  <inkml:trace contextRef="#ctx0" brushRef="#br0" timeOffset="41686">2246 12459 24575,'8'41'0,"-6"-18"0,8 23 0,-9-16 0,2 1 0,-3 8 0,-5-1 0,-2 2 0,-1-14 0,-1-4 0,6-12 0,5-42 0,4 3 0,-4-18 0,1-5 0,2 17 0,0-2 0,-1-7 0,-2-4 0,2 6 0,6-15 0,-3 15 0,4 7 0,2 23 0,19-11 0,-2 6 0,0 0 0,11-4 0,12-6 0,-41 32 0,-3 14 0,-6 8 0,-9 29 0,-25-4 0,-11 0 0,13-13 0,-3-1 0,0-3 0,-5 0 0,2-6 0,-4-6 0,3-6 0,-2 4 0,2-10 0,34-12 0,5-4 0,5-3 0,-5 4 0,2-1 0</inkml:trace>
  <inkml:trace contextRef="#ctx0" brushRef="#br0" timeOffset="42523">2723 12355 24575,'-22'3'0,"-3"7"0,-20 14 0,17-5 0,1 10 0,13 1 0,9-10 0,-7 20 0,12-29 0,-3 9 0,5-15 0,1 0 0,2-2 0,12-1 0,7-5 0,13-3 0,-5-2 0,-7-1 0,-10 3 0,-4-7 0,-3 6 0,-3-6 0,0 8 0,-4-3 0,1 2 0,-9-7 0,0 6 0,-4 0 0,4 2 0,6 4 0,4-1 0,0 2 0,2 0 0</inkml:trace>
  <inkml:trace contextRef="#ctx0" brushRef="#br0" timeOffset="43270">3065 12336 24575,'-36'-3'0,"14"-2"0,-15 6 0,24 0 0,3 7 0,-4 2 0,-11 14 0,5-3 0,-6 8 0,16-15 0,2-1 0,5-8 0,6 0 0,16 6 0,-3-4 0,19 7 0,-18-7 0,5 6 0,-5 1 0,-6-2 0,2 3 0,-10-10 0,-1 3 0,-2-2 0,-2-1 0,-6 3 0,-5 1 0,-15 3 0,5-1 0,-7-1 0,9-4 0,7-2 0,4-4 0,21-15 0,-8 9 0,10-8 0</inkml:trace>
  <inkml:trace contextRef="#ctx0" brushRef="#br0" timeOffset="44223">3390 12364 24575,'-2'-6'0,"-6"-2"0,-5 8 0,-6 0 0,-18 9 0,19-1 0,-13 3 0,25-3 0,-2-4 0,5 3 0,1-4 0,4 2 0,3 3 0,4-2 0,6 8 0,-3-4 0,1 10 0,-2-1 0,-4 2 0,1-2 0,-4-7 0,-2 1 0,-2-4 0,0 2 0,-2-4 0,-1-1 0,-3-3 0,-13 2 0,3-4 0,-21-1 0,19-3 0,21-7 0,7 4 0,16-1 0,-17 4 0</inkml:trace>
  <inkml:trace contextRef="#ctx0" brushRef="#br0" timeOffset="44693">3553 12436 24575,'-2'8'0,"-5"14"0,0 1 0,-5 8 0,8-12 0,-3-6 0,6-8 0,-4 3 0,5-5 0,-3 2 0</inkml:trace>
  <inkml:trace contextRef="#ctx0" brushRef="#br0" timeOffset="45004">3554 12206 24575,'0'-3'0,"0"0"0</inkml:trace>
  <inkml:trace contextRef="#ctx0" brushRef="#br0" timeOffset="45877">3730 12288 24575,'0'5'0,"2"5"0,-1 8 0,4 2 0,-4 13 0,5-11 0,-5 42 0,2-35 0,-6 27 0,3-42 0,-3-1 0,5-18 0,7-13 0,-2 1 0,10-15 0,-7 22 0,10-5 0,-4 8 0,0 1 0,-3 2 0,-6 2 0,1 7 0,-2 1 0,2 4 0,0 10 0,-1-2 0,2 7 0,-3 5 0,-5-7 0,-5 7 0,-5-16 0,-1-1 0,1-8 0,-4 3 0,7-5 0,-7 2 0,7-10 0,-2 4 0,5-6 0,1 6 0,2-1 0</inkml:trace>
  <inkml:trace contextRef="#ctx0" brushRef="#br0" timeOffset="46323">4087 12476 24575,'-3'32'0,"-4"0"0,4-16 0,0-1 0,0-9 0,3-4 0</inkml:trace>
  <inkml:trace contextRef="#ctx0" brushRef="#br0" timeOffset="46629">4182 12216 24575,'0'0'0</inkml:trace>
  <inkml:trace contextRef="#ctx0" brushRef="#br0" timeOffset="47208">4374 12200 24575,'-3'12'0,"-2"0"0,5 3 0,-6 19 0,-3 18 0,4 0 0,-11 12 0,9-24 0,-1 0 0,4-19 0,4-6 0,0-12 0,0 2 0</inkml:trace>
  <inkml:trace contextRef="#ctx0" brushRef="#br0" timeOffset="47700">4450 12430 24575,'3'10'0,"-1"6"0,-2-4 0,0 3 0,0-6 0,0-2 0,-2-1 0,1 1 0,-1-1 0,2 0 0,0-4 0</inkml:trace>
  <inkml:trace contextRef="#ctx0" brushRef="#br0" timeOffset="48026">4514 12237 24575,'0'0'0</inkml:trace>
  <inkml:trace contextRef="#ctx0" brushRef="#br0" timeOffset="48608">4594 12226 24575,'15'41'0,"0"22"0,-7-12 0,-3-12 0,0-1 0,0 13 0,2-5 0,-6-33 0,2 0 0,-3-15 0,0 3 0,0-6 0</inkml:trace>
  <inkml:trace contextRef="#ctx0" brushRef="#br0" timeOffset="49058">4604 12427 24575,'35'-15'0,"-20"5"0,21-3 0,-31 6 0,0 6 0,-4-1 0,1 2 0</inkml:trace>
  <inkml:trace contextRef="#ctx0" brushRef="#br0" timeOffset="49783">4831 12389 24575,'11'26'0,"-3"1"0,1 9 0,-6-6 0,0-10 0,-2-3 0,4-2 0,-4-7 0,1 0 0,0-5 0,-1-1 0,1-2 0</inkml:trace>
  <inkml:trace contextRef="#ctx0" brushRef="#br0" timeOffset="50110">4845 12334 24575,'0'0'0</inkml:trace>
  <inkml:trace contextRef="#ctx0" brushRef="#br0" timeOffset="51275">5036 12472 24575,'10'11'0,"-3"-3"0,5-3 0,-4-2 0,1-6 0,-2 0 0,-1-2 0,1-3 0,-1 2 0,2-4 0,-3 4 0,-2-2 0,0 2 0,-6 3 0,-2 1 0,-4 2 0,-4 5 0,4-2 0,-1 7 0,2 6 0,2 1 0,1 2 0,2 1 0,3-8 0,3 3 0,2-2 0,3-2 0,0-2 0,0-2 0,-2-7 0,4 3 0,-1-3 0,6 0 0,-4 0 0,0 0 0,-3-3 0,-3 0 0,-2 0 0,-1 1 0</inkml:trace>
  <inkml:trace contextRef="#ctx0" brushRef="#br0" timeOffset="51977">5280 12469 24575,'-41'6'0,"22"-2"0,0 5 0,33-3 0,15 4 0,2 2 0,-11-2 0,-1 4 0,-10-6 0,-1 1 0,-3-2 0,0-1 0,-4-1 0,1 5 0,-2-1 0,0 9 0,-2-7 0,-12 18 0,4-15 0,-9 6 0,11-15 0,0-7 0,3 1 0,-3-6 0,2 3 0,-2-4 0,5 3 0,-2 2 0,4 0 0,-1 3 0</inkml:trace>
  <inkml:trace contextRef="#ctx0" brushRef="#br0" timeOffset="69905">10012 11492 24575,'2'14'0,"1"-1"0,2 0 0,-2-2 0,0 2 0,-1 16 0,-1-14 0,4 19 0,-4-23 0,4 14 0,-4-12 0,1 11 0,-2-7 0,0-1 0,0-1 0,0 14 0,0-13 0,0 12 0,2-10 0,-1-1 0,1 8 0,-2-11 0,0 3 0,0-9 0,0 3 0,3 41 0,-3-17 0,3 24 0,-3-33 0,0-2 0,0-11 0,0 11 0,0-8 0,0 14 0,0-4 0,0 0 0,0-8 0,0-10 0,0 0 0,0-5 0,0-1 0</inkml:trace>
  <inkml:trace contextRef="#ctx0" brushRef="#br0" timeOffset="72369">7074 9863 24575,'8'-2'0,"0"-1"0,1-3 0,1-2 0,2-1 0,17-17 0,6 1 0,11-13 0,1 1 0,-17 10 0,-4 3 0,-19 12 0,-1 8 0,-3 2 0,5 21 0,0-3 0,8 21 0,7-4 0,4 14 0,7-8 0,3 1 0,-12-11 0,0-1 0,7 3 0,-1-3 0,-4-6 0,-16-14 0,-7-5 0,-3 2 0,-4-5 0,1 0 0</inkml:trace>
  <inkml:trace contextRef="#ctx0" brushRef="#br0" timeOffset="73759">7304 9784 24575,'0'11'0,"0"-1"0,0 14 0,3 21 0,-3-9 0,3 19 0,-3-25 0,0 8 0,0-2 0,0 0 0,0 11 0,-3-3 0,-2 1 0,-2 15 0,-7-1 0,9-4 0,0-18 0,1-2 0,3 12 0,-1-11 0,0 0 0,2 12 0,0-8 0,0 7 0,0-8 0,0-9 0,0 17 0,0-22 0,0 13 0,0-12 0,-2 0 0,1-6 0,-1-3 0,-1-14 0,3-1 0,-3-2 0</inkml:trace>
  <inkml:trace contextRef="#ctx0" brushRef="#br0" timeOffset="86054">6769 11556 24575,'5'43'0,"0"0"0,3 9 0,-2-2 0,-5 10-701,3-27 0,1 1 701,-1 0 0,-1 2 0,2 14 0,0 1 0,1-17 0,-1 0 0,0 30 0,-1-4 0,1-24 456,1 17-456,-6-40 232,3-14-232,-3-8 0,0-7 0,0 5 0,0 6 0</inkml:trace>
  <inkml:trace contextRef="#ctx0" brushRef="#br0" timeOffset="88080">7536 11482 24575,'-7'-3'0,"0"1"0,-4 2 0,1 0 0,2 2 0,-1-1 0,1 4 0,0-5 0,0 7 0,-5-1 0,4 5 0,-1-3 0,4 2 0,-2-1 0,-6 15 0,5-10 0,-7 16 0,10-18 0,-2 1 0,-4 20 0,4-15 0,-6 29 0,10-25 0,-1 6 0,5-7 0,3 44 0,1-34 0,3 34 0,0-45 0,0 1 0,2 9 0,1-7 0,-1 2 0,-1-12 0,-3-3 0,1-1 0,4 6 0,-1-5 0,15 8 0,-10-12 0,21 9 0,-16-8 0,18-1 0,20 0 0,-22-10 0,1-2 0,-2 3 0,-1 0 0,19-12 0,-35 4 0,2-7 0,-9 0 0,8-7 0,-11 8 0,0-2 0,-1 2 0,0-4 0,-3 4 0,3-2 0,-5 3 0,2-23 0,-3 14 0,-3-23 0,-1 25 0,-6-25 0,3 27 0,-2-13 0,6 19 0,-4-1 0,3-10 0,-4 10 0,0-12 0,2 17 0,-5-9 0,2 9 0,1 3 0,0 0 0,3 3 0,-1-1 0,1 1 0,0 2 0,-1 0 0,-2 1 0,2 1 0,-2-1 0,-2 0 0,4 1 0,-5-4 0,3 5 0,2-5 0,-1 4 0,-1-1 0,2-1 0,-4 3 0,1-3 0,1 3 0,0 0 0,2 0 0,1 0 0,0 0 0,-1 0 0,1 0 0,-1 0 0,-6-2 0,4 1 0,-4-1 0,6 2 0,1 0 0,-5 0 0,3 0 0,-3 0 0,7 2 0,0-1 0,3 1 0</inkml:trace>
  <inkml:trace contextRef="#ctx0" brushRef="#br0" timeOffset="132062">9423 15685 24575,'21'-10'0,"-4"4"0,17-8 0,-12 7 0,3 1 0,-4-1 0,0 0 0,-7 1 0,0 3 0,-5 1 0,1 4 0,-1 1 0,-2 3 0,3-1 0,7 5 0,-3-4 0,2 5 0,-6-6 0,-4 0 0,4 3 0,3 3 0,1 0 0,0-1 0,-4-2 0,-2 0 0,-2-2 0,4 4 0,3 3 0,1 1 0,0 0 0,-4-4 0,-5-2 0,0-3 0,1 3 0,-1-3 0,-2 1 0,-1-1 0,1 0 0,0 6 0,0 0 0,-1 3 0,-4-1 0,-1-5 0,-3 4 0,1-5 0,2 3 0,-2-5 0,2 1 0,-3-1 0,1 0 0,0 3 0,-1-2 0,1 2 0,-1-3 0,1 0 0,-1 1 0,1-1 0,-3 5 0,0-1 0,-1 2 0,2-3 0,1-3 0,-7 5 0,4-4 0,-7 2 0,8-3 0,0-2 0,0 0 0,0 2 0,-1-5 0,1 2 0,3-2 0,-8 8 0,-5-1 0,-10 7 0,6-5 0,5-3 0,9-2 0,7-3 0,2 1 0,6-2 0,-1 0 0,2 0 0,2 0 0,17-6 0,-5 2 0,17-6 0,-16 3 0,-5 4 0,-3 0 0,-9 3 0,2 3 0,-3 0 0,3 0 0,0 1 0,3-1 0,13 6 0,-6-2 0,21 6 0,-16-5 0,20 7 0,-9-2 0,3 0 0,-7-1 0,-10-6 0,18 6 0,-5-2 0,7 5 0,-10-1 0,-10 0 0,9 11 0,-11-10 0,14 16 0,-11-4 0,0 0 0,-4-4 0,-7-5 0,-4-9 0,1 1 0,-1-2 0,-1 9 0,-2-6 0,-1 14 0,-2-8 0,0-1 0,-2 0 0,-1-8 0,-7 7 0,1-3 0,-2 2 0,3-4 0,3-5 0,-6 5 0,5-3 0,-5 3 0,6-5 0,-3 3 0,2-2 0,-4 2 0,1-3 0,-15 4 0,-2-1 0,-6 2 0,-6 1 0,6-3 0,-24 7 0,-7-10 0,11 4 0,6-9 0,16 0 0,2 2 0,-3-1 0,13 1 0,-10-2 0,11-3 0,-21-4 0,6-4 0,-17-4 0,7 3 0,2 1 0,12 2 0,-16-3 0,20 7 0,-18-6 0,28 10 0,4-3 0,-7-3 0,11 4 0,-5-3 0</inkml:trace>
  <inkml:trace contextRef="#ctx0" brushRef="#br0" timeOffset="132844">11216 15768 24575,'34'43'0,"0"0"0,0 0 0,0 0 0,0 0 0,-1 1 0,-4-4 0,5 5 0,0-1 0,5 6 0,3 3 0,0 0 0,-3-2 0,-5-6 0,4 7 0,-6-6 0,0 0 0,5 4 0,-1-1 0,-4-5 0,-5-5 0,-6-6 0,-1-1 0,-22-30 0,4-2 0,-5 0 0</inkml:trace>
  <inkml:trace contextRef="#ctx0" brushRef="#br0" timeOffset="133485">11835 15622 24575,'-32'50'0,"0"0"0,-1 0 0,-2-1 0,-2 1 0,6-7 0,-5 6 0,0-1 0,4-6-2102,-3 3 1,1-2 2101,3-5 0,-2 1 0,2-1 0,0 5 0,3-3 444,8-8 0,0-1-444,-18 22 774,25-27-774,4-14 0,1 6 0,2-8 2184,1 5-2184,2-7 89,1-5 0,1-1 0,-1-2 1</inkml:trace>
  <inkml:trace contextRef="#ctx0" brushRef="#br0" timeOffset="134113">12547 15744 24575,'4'32'0,"2"29"0,-3-27 0,-1 3-940,4 8 0,-1 1 940,-5-9 0,1-1 0,4 3 0,1 4 0,-3 10 0,-1 8 0,1-2 0,3 6 0,1 0 202,-4-9 0,1 2 1,-1-9-203,1-11 0,1-9 77,-2-7 1,0-17 0,-3-3-1</inkml:trace>
  <inkml:trace contextRef="#ctx0" brushRef="#br0" timeOffset="135253">13206 15962 24575,'-9'0'0,"-1"2"0,4 3 0,-10 25 0,7-2 0,-7 20 0,6-2 0,-1 2 0,0 15 0,-2 0 0,0-1 0,3 3 0,-2-9 0,5-1 0,13-7 0,-2-17 0,5 8 0,-2-29 0,-1-7 0,4 4 0,-1-9 0,23-3 0,4-4 0,-5-1 0,3 0 0,-2 1 0,1-1 0,17-9 0,-1-2 0,-13 6 0,0-2 0,17-10 0,-3-6 0,-15 0 0,-4-5 0,0-7 0,-2-3 0,-6 2 0,-4-2 0,-5-4 0,-4 2 0,1-12 0,-2-1 0,-19 0 0,5 26 0,-8-16 0,4 34 0,3 6 0,-2 5 0,2 6 0,-1 2 0,-2 0 0,-20 8 0,9-3 0,-14 4 0,13-2 0,-10-2 0,8 3 0,-16 9 0,9-1 0,-32 8-217,30-15 0,-4-1 217,-10 4 0,-7 2 0,4-2 0,0-4 0,0 1 0,-18 8 0,7-2 0,17-5 0,38 5 0,14-8 0,12 2 0,-12-6 0</inkml:trace>
  <inkml:trace contextRef="#ctx0" brushRef="#br0" timeOffset="135987">14226 15907 24575,'13'15'0,"7"10"0,2 1 0,7 8 0,6 3 0,2 1 0,-9-14 0,-2-1 0,1 1 0,-1-1 0,19 11 0,-22-11 0,-8-13 0,-4 6 0,-3-5 0,-3-1 0,1 5 0,0 2 0,1 3 0,9 10 0,-8-12 0,12 9 0,-13-18 0,3 1 0,-5-5 0,0-2 0,-2-1 0,0-2 0</inkml:trace>
  <inkml:trace contextRef="#ctx0" brushRef="#br0" timeOffset="136531">14623 16030 24575,'-22'10'0,"1"0"0,-10 20 0,-15 15 0,23-21 0,-1 1 0,-14 13 0,-2 2 0,7-5 0,1-1 0,-2 3 0,1-2 0,7-7 0,3-4 0,-3 5 0,12-19 0,7-2 0,1-5 0,-2 4 0,2-3 0,1 3 0,5-4 0,0 0 0,3-3 0</inkml:trace>
  <inkml:trace contextRef="#ctx0" brushRef="#br0" timeOffset="137113">15272 15668 24575,'0'20'0,"0"9"0,7 10 0,-1 19 0,2 1 0,-2 1 0,-3 3 0,-2-25 0,0 2 0,0 20 0,1 9 0,0-9 0,0-22 0,0-2 0,-2 26 0,1-5 0,3-14 0,-4-19 0,0-5 0,0-26 0,0-7 0</inkml:trace>
  <inkml:trace contextRef="#ctx0" brushRef="#br0" timeOffset="137685">16194 15913 24575,'21'-6'0,"19"-3"0,0-3 0,10-3 0,0 0-2339,-7 3 1,1 2-1,2-3 2339,3-3 0,3-2 0,1 0 0,-3 1 0,3 1 0,-3 1 0,3 0 305,-5 2 1,2 0 0,0 1 0,-4 0-306,16-5 0,-4 3 636,2 2 1,-9 3-637,-25 2 0,-31 7 0,-3 4 0,4-2 0,0 2 0</inkml:trace>
  <inkml:trace contextRef="#ctx0" brushRef="#br0" timeOffset="138428">16655 16211 24575,'-3'8'0,"21"-2"0,23-9 0,17-5 0,3-1 0,-8 2 0,2 0 0,2-1 0,0-1-1627,4 0 1,2-1 0,-1 0 0,-3 1 1626,7-1 0,-4 1 0,-11 1 474,0-5 1,-46 13 0,-5-3-1</inkml:trace>
  <inkml:trace contextRef="#ctx0" brushRef="#br0" timeOffset="145033">18014 15457 24575,'8'-4'0,"9"-9"0,16-14 0,4 3 0,5 2 0,3 1 0,-14 8 0,2 1-1463,20 0 1,0 1 1462,-14 2 0,-2 1 0,0 4 0,0 2 690,28-5-690,-20 2 0,-11 7 0,-16 1 0,-8 5 0,-7 0 2235,7 8-2235,-9 1 0,1 9 0,-6-4 0,-2-1 0,-6 5 0,5-15 0,-4 9 0,4-13 0,1-1 0,0 2 0,-1-3 0,3 1 0,-7 6 0,2-3 0,-6 8 0,4-5 0,0-4 0,3-1 0,3-6 0,-3 6 0,0-4 0,-1 5 0,-29 23 0,8-7 0,0-3 0,0 0 0,2-1 0,3-8 0,25-12 0,7-8 0,3 1 0,10-6 0,-4 7 0,5-3 0,25-3 0,-12 2 0,6 3 0,11 0 0,-5 1 0,-9 2 0,0 1 0,14-1 0,6 0 0,-9 2 0,9 2 0,0 2 0,-44 1 0,-6 2 0,8 20 0,0 10 0,4 2 0,-1 27 0,-6-38 0,2 28 0,-3-24 0,3 25 0,-13-12 0,-3 0 0,3 15 0,-7-17 0,-3-6 0,-3-18 0,0 1 0,2-10 0,-6 1 0,0-2 0,-12 4 0,-28 2 0,4-2 0,13-2 0,-3-2 0,-3-1 0,-1 0 0,8 0 0,-4 0 0,-6-3 0,-5-1 0,6 0 0,11 1 0,2-1 0,-18-2 0,8-3 0,22 0 0,7-3 0,7-2 0,0 2 0,0-2 0,2 3 0,1 0 0,2-1 0,0 3 0,3 1 0</inkml:trace>
  <inkml:trace contextRef="#ctx0" brushRef="#br0" timeOffset="146305">19867 15244 24575,'-18'-6'0,"1"3"0,-7 1 0,-21 6 0,10 2 0,-12 5 0,10 3 0,11 7 0,0 5 0,3-3 0,-1 1 0,-5 4 0,1 2 0,-4 19 0,2-12 0,13 2 0,-9 11 0,16-17 0,-4 4 0,10-16 0,1 16 0,3-4 0,6 15 0,1-8 0,5 0 0,1 1 0,8 7 0,8-1 0,3-1 0,0-15 0,17-8 0,-15-11 0,10-4 0,1-2 0,-6-4 0,-2-2 0,-2-3 0,-13-4 0,8-3 0,-10 0 0,34-29 0,-28 15 0,3 1 0,-1-3 0,-7-9 0,-3 7 0,-3-6 0,-8 13 0,3-9 0,-1-35 0,-2 0 0,-4 27 0,-2 0 0,-5-18 0,-1 18 0,-10-25 0,1 9 0,6 21 0,1 1 0,-4-4 0,0 9 0,4 18 0,-2-6 0,1 7 0,-5-6 0,-8 0 0,3 2 0,-2 1 0,9 3 0,0 0 0,3 2 0,3 4 0,2 5 0,-2 4 0,4-3 0,-4 1 0</inkml:trace>
  <inkml:trace contextRef="#ctx0" brushRef="#br0" timeOffset="148462">20562 14402 24575,'-5'-5'0,"-5"2"0,-6-3 0,-21 0 0,-4-1 0,-6-1 0,-2 1 0,-2 0-1338,4 0 0,-2 1 0,0-1 1338,2 2 0,-1 1 0,0-1 0,-3 0 0,-1 0 0,-1 0-905,-3 0 0,-2 0 0,-1 0 905,-6 0 0,-1 0 0,-1 0-902,16 0 0,-1-1 0,0 0 1,-2 0 901,-4 2 0,-1 0 0,0 0 0,0-1 0,1-1 0,1 0 0,-2 0 0,-4 1 0,6 3 0,-4 0 0,-2 1 0,0 0 0,1 0 0,4-1-653,1 1 1,3-1-1,1 0 1,0 1-1,-3 1 653,-1 0 0,-1 1 0,-1 1 0,-1-1 0,1 1 0,2-2 0,-4 0 0,1-1 0,1 0 0,0-1 0,0 1-168,0 1 1,-1 0 0,0 0 0,2 0 0,3 0 167,0-2 0,2 0 0,2-1 0,1 1 443,-15 0 1,1 0-1,21 0-443,28 2 2623,-2 0-2623,14 3 4740,-2 6-4740,0 22 5020,1 2-5020,-1 22 0,0-7 0,4 0 0,1-2 0,1 3 0,2-13 0,1 2-752,2 22 0,1 4 752,0-9 0,-1-1 0,1 6 0,0 0 0,0-1 0,0 1 0,0 2 0,0 2 0,0-12 0,0 3 0,-1-2 0,1 8 0,1 0 0,0-14 0,1 1 0,-1-3-69,-1-4 1,0-1 68,4 11 0,1 5 0,-5-1 0,-1 5 0,0-3 0,4 7 0,-1 1 0,-3-6 0,0 3 0,-1-10 0,2 8 0,1-5 0,-4-18 0,-1-14 0,3 33 0,-2-29 2209,5 24-2209,-4-33 154,2 1-154,-6-3 0,14 16 0,-10-14 0,11 11 0,-8-24 0,4 1 0,12 2 0,14-1 0,11 1 0,3 0 0,6 2 0,5-2-1357,-10-1 0,5-1 0,3-1 1,0 1-1,-1 0 1357,-3 0 0,-1 0 0,0 1 0,2-1 0,3-1 0,-7-1 0,2 0 0,2-1 0,1 0 0,0 0 0,0 0 0,0-1-649,1 0 1,0 0 0,1-1 0,0 0 0,-1 0 0,-1 0 0,-1 0 648,2 0 0,-2 1 0,0-1 0,-1 0 0,0 0 0,1 0 0,1-1 0,1 1 0,1 0 0,-2-1 0,-4-1 0,-5 0-467,11-3 1,-7-1 0,-1 1 466,-7 1 0,-2 0 0,3-1-106,0-3 1,3-1 0,2-2 0,1 1 105,0 2 0,2 0 0,2-1 0,-2 1 0,-2 0 0,0-1 0,-2 0 0,0 0 0,0 0 0,7 0 0,0 0 0,0 0 0,-3 0 0,4-1 0,-3 1 0,-6 0 0,-6 1 0,-2 0 0,25-3 0,-10 2 0,-37 4 3636,-12 4-3636,-5-3 5436,-9-37-5436,-7-6 0,5 4 0,0-5 540,-4 2 0,-1-1-540,3-7 0,-1-4 0,-2 4 0,-1-4 0,1-1 0,0-5 0,0-3 0,1-1 0,1 6 0,0-2 0,0 0 0,2 3-1180,-2-6 0,2 3 1,0 1 1179,2 2 0,0 0 0,1 6 0,-1 2 0,1 2-544,-4-13 1,1 2 543,3 23 0,-1 2 0,-1-10 0,0 5 0,-1 11 1382,1 1-1382,-1 4 4638,5 3-4638,-5-4 1595,5 6-1595,-6-10 0,1-10 0,-2-19 0,6 25 0,0 0 0,0-27 0,1 17 0,4 20 0,-3 13 0,3 3 0,-3 0 0,3 3 0,0-1 0,-2 3 0,-1 1 0,-5 2 0,2 0 0,-2 0 0,-9 7 0,1-2 0,-17 7 0,-32 5 0,26-10 0,4 2 0,3-2 0,14-7 0,1 3 0,7-3 0,4 0 0,-2 0 0,2 0 0,3 3 0,-1 0 0,1 2 0,0-2 0,0-1 0</inkml:trace>
  <inkml:trace contextRef="#ctx0" brushRef="#br0" timeOffset="208286">17305 4955 24575,'9'55'0,"2"3"0,-5-22 0,-1 3 0,4 27 0,0-1 0,-3-28 0,0-1 0,1 28 0,-2-8 0,-1-30 0,-4 3 0,0-23 0,0 6 0,3-3 0,-3 4 0,3-6 0,-3-4 0,0 0 0</inkml:trace>
  <inkml:trace contextRef="#ctx0" brushRef="#br0" timeOffset="209288">17679 5094 24575,'-10'5'0,"1"1"0,-5 14 0,5-3 0,0 18 0,2-13 0,3 16 0,8 27 0,2-18 0,5 19 0,-2-38 0,-3-12 0,0 0 0,1-6 0,2 1 0,4 0 0,-2-3 0,7 2 0,-2-6 0,5 0 0,0-4 0,-1-3 0,8-6 0,23-20 0,-22 6 0,0-1 0,1 2 0,-2 0 0,11-23 0,-22 20 0,-8-4 0,-4 10 0,1-28 0,-12 17 0,-1-16 0,-3 20 0,-2-3 0,4 18 0,-1-6 0,1 11 0,2 3 0,1 1 0,0 2 0,-1 0 0,1 2 0,-1-1 0,3 1 0,1-2 0</inkml:trace>
  <inkml:trace contextRef="#ctx0" brushRef="#br0" timeOffset="209922">17885 5052 24575,'-6'-3'0,"-2"3"0,2 1 0,-2 3 0,3-3 0,0 4 0,-1-5 0,-2 5 0,2-2 0,-1 2 0,-4 5 0,5-3 0,-5 3 0,6-5 0,2-2 0,1 0 0</inkml:trace>
  <inkml:trace contextRef="#ctx0" brushRef="#br0" timeOffset="210913">18517 5059 24575,'-12'-6'0,"-8"1"0,10 5 0,-6 0 0,4 2 0,5 1 0,-3 2 0,5 1 0,-3 4 0,1 3 0,-2 6 0,-8 34 0,2 0 0,1-5 0,3 4 0,12 11 0,4-2 0,-5-22 0,2-2 0,8 11 0,7-12 0,10-31 0,1-10 0,20-10 0,-12 0 0,1 0 0,17-4 0,-16 1 0,-2 0 0,-5 4 0,8-26 0,-20 19 0,-3-7 0,-3-4 0,-4-20 0,1-1 0,-13 7 0,0 30 0,-3 1 0,-21-18 0,13 22 0,-13-16 0,19 27 0,2 0 0,3 3 0,1-3 0,2 2 0</inkml:trace>
  <inkml:trace contextRef="#ctx0" brushRef="#br0" timeOffset="212758">22125 4827 24575,'-2'-3'0,"-6"3"0,-6 3 0,-20 15 0,-5 1 0,-3 2 0,9-3 0,0 2-427,-14 6 0,2-1 427,-2 2 210,14 2-210,13-15 0,11 1 0,9-10 0,2 0 0,3 5 644,1-1-644,21 18 0,1-2 0,19 12 0,-13-12 0,1-1 0,16 13 0,-16-14 0,-2 0 0,-4-1 0,-7-6 0,-14-8 0,0 0 0,-2-3 0,-1 3 0,-3-3 0,-2 3 0,-9 14 0,-26 15 0,-7-2-468,7-13 0,-2-3 468,5-9 0,-2-2 0,-7 2 0,-1-3 0,7-4 0,1-2 0,-19 1 0,21-11 0,23 1 0,4-1 0,2 2 936,3 1-936,3-2 0,-3 5 0,3-2 0</inkml:trace>
  <inkml:trace contextRef="#ctx0" brushRef="#br0" timeOffset="213797">22967 4823 24575,'-14'3'0,"-6"6"0,3-4 0,-25 18 0,-7 12 0,21-15 0,1 2 0,1 0 0,1 1 0,-1 4 0,1 2 0,-6 18 0,11-15 0,2 1 0,5 9 0,5 9 0,11-27 0,0 3 0,4-8 0,10-6 0,16 6 0,10-9 0,8-4 0,-7-4 0,5-2-1416,7-1 0,6-2 0,-5-1 1416,-5-2 0,-1-3-271,-4 1 1,2-1 0,-8 0 270,3-2 0,-2-7 0,-37 9 0,1-15 0,-2 6 4036,-1-20-4036,-3 15 1023,-5-21-1023,-4 3 0,-4 0 0,-3 10 0,-2 3 0,-6 1 0,-14-10 0,10 27 0,-12 7 0,-2 3 0,6 2 0,-5-3 0,9 3 0,29 5 0,11 1 0,-1 1 0,8 1 0,-12-7 0,2 0 0</inkml:trace>
  <inkml:trace contextRef="#ctx0" brushRef="#br0" timeOffset="-214631.73">23867 4841 24575,'-20'-3'0,"3"2"0,-18-8 0,17 8 0,-11-5 0,19 6 0,-7 0 0,11 0 0,-12 2 0,9 1 0,-11 6 0,0 8 0,-5 4 0,-1 5 0,3 2 0,0 3 0,-11 18 0,3 1 0,12-17 0,5 0 0,1 4 0,3-2 0,6 5 0,7-9 0,1-2 0,2-13 0,2 4 0,-2-10 0,4 2 0,3-6 0,3 0 0,40 1 0,-27-6 0,27-2 0,-11-11 0,-18 3 0,18-3 0,-31 6 0,-2 0 0,-9 0 0,2 1 0,-2-3 0,2-10 0,-2 1 0,-1-8 0,-2-13 0,-7-4 0,2 0 0,-6 5 0,2 11 0,2 9 0,-4-8 0,2 6 0,0 4 0,1 1 0,2 8 0,-2-2 0,0 0 0,0 0 0,2 4 0,4 3 0,2 3 0</inkml:trace>
  <inkml:trace contextRef="#ctx0" brushRef="#br0" timeOffset="-187270.73">19087 7437 24575,'48'-2'0,"1"1"0,-1-1 0,9 1 0,1 0 0,0-3 0,4-1 0,-7 2-691,-11 5 0,-4-1 691,6-4 0,-5 1 450,-15 9-450,-13-6 229,0 1-229,-3-4 0,4-1 0,9 0 703,-3 0-703,1 3 0,-2 0 0,-2 0 0,-1 0 0,-3 0 0,-8 0 0,-2 0 0</inkml:trace>
  <inkml:trace contextRef="#ctx0" brushRef="#br0" timeOffset="-186029.73">19453 7784 24575,'-5'32'0,"4"-11"0,-3 16 0,4-3 0,0-16 0,0 8 0,2-19 0,1-1 0,3-1 0,2 0 0,21 3 0,8 1 0,4 0 0,20 8 0,-20-7 0,-6-2 0,-13-1 0,-14-5 0,-5-7 0,-1-56 0,-2 32 0,0-8 0,0 2 0,0 15 0,2 3 0,-1 5 0,1 4 0,-2 2 0,0 6 0,0 51 0,0 7 0,-1-13 0,-1 8 0,0-5 0,4-7 0,-1-2 0,-1 15 0,1-5 0,4-18 0,-1-7 0,-1-12 0,-3-4 0,3-7 0,-3-9 0,0 0 0,0-4 0,0 6 0,0 1 0,0 2 0,0 1 0</inkml:trace>
  <inkml:trace contextRef="#ctx0" brushRef="#br0" timeOffset="-184108.73">21236 7496 24575,'14'0'0,"21"1"0,9-2 0,-3-1 0,4-2-1080,4 2 1,5 0 0,3-2 1079,-2-2 0,3-2 0,0 0 0,-1 2-509,9 1 1,-1 2 0,4-1 508,-12-1 0,4-1 0,1 0 0,-1 1 0,-6 1 0,8 2 0,-5 3 0,-2-2 0,-6-2 0,-2 0 0,-6 0 0,20 3 1075,-62-3-1075,-1 3 0,-4 0 0,2 0 0</inkml:trace>
  <inkml:trace contextRef="#ctx0" brushRef="#br0" timeOffset="-183526.73">21699 7939 24575,'0'14'0,"0"18"0,-5 11 0,-1 22 0,-3-24 0,1 0 0,0 22 0,-2 2 0,10-43 0,0-15 0,5-15 0,-4 1 0,4-3 0</inkml:trace>
  <inkml:trace contextRef="#ctx0" brushRef="#br0" timeOffset="-182609.73">22168 8027 24575,'-23'-4'0,"1"4"0,9 3 0,3 4 0,1 15 0,-3 14 0,1-3 0,0 5 0,7-18 0,-1-3 0,4 0 0,1-6 0,3-2 0,3-5 0,-1-4 0,0 0 0,7-3 0,27-6 0,13-5 0,-5 1 0,2-8 0,-38 6 0,4-9 0,-13 3 0,-2 1 0,-3-1 0,-3-2 0,-6 6 0,-5 0 0,3 8 0,-2 1 0,8 5 0,-3 1 0,5 2 0,-4 0 0,2 2 0,-3 1 0,0 3 0,0-1 0,-2 0 0,4-2 0,1 2 0,8-5 0,3 8 0,2-7 0,-2 3 0,0-4 0</inkml:trace>
  <inkml:trace contextRef="#ctx0" brushRef="#br0" timeOffset="-181671.73">24061 7537 24575,'0'-6'0,"5"1"0,10-1 0,26-8 0,-1 4 0,12-1 0,4-1 0,-4 1 0,3-3 0,-2 1 0,5-2-1316,-6 2 1,5-1 0,3-1-1,-2 0 1,-4 2 1315,12-3 0,-4 0 0,-1 0 0,-3-1 0,0-1 0,-1 2 471,3 2 0,1 1 1,-7 1-472,-7 0 0,-5 1 0,4 2 0,-19 4 0,-33 5 0,1 0 0,-3 3 5163,2 0-5163,-4 2 0,4 0 0,1-2 0,2 0 0</inkml:trace>
  <inkml:trace contextRef="#ctx0" brushRef="#br0" timeOffset="-180908.73">24943 7602 24575,'4'37'0,"-3"-4"0,12 31 0,-7-22 0,8 14 0,-6-26 0,0 1 0,-5-17 0,0 1 0,-3-10 0,0 0 0,0 3 0,2 0 0,-1 0 0,1 0 0,-2-3 0,0 1 0,0-1 0,0 5 0,0-3 0,0 3 0,0-2 0,0-5 0,0 2 0</inkml:trace>
  <inkml:trace contextRef="#ctx0" brushRef="#br0" timeOffset="-180336.73">23557 8286 24575,'13'7'0,"3"0"0,2 1 0,10 0 0,11 6 0,9-2 0,0 8 0,-10-10 0,-12 4 0,-15-8 0,-4 0 0,-7-4 0</inkml:trace>
  <inkml:trace contextRef="#ctx0" brushRef="#br0" timeOffset="-179878.73">23752 8247 24575,'-5'8'0,"-7"16"0,-6-4 0,-9 21 0,4-15 0,-1 1 0,-4 10 0,-9 5 0,25-27 0,6-9 0,1-1 0</inkml:trace>
  <inkml:trace contextRef="#ctx0" brushRef="#br0" timeOffset="-178980.73">20444 8156 24575,'7'7'0,"-1"-1"0,2 2 0,-3-3 0,10 9 0,-1-6 0,17 12 0,22 15 0,-13-6 0,-12-6 0,-1 0 0,2 5 0,-8-7 0,-3-2 0,-9-6 0,-1-4 0,-6 1 0,1-9 0,-3 0 0,0-3 0</inkml:trace>
  <inkml:trace contextRef="#ctx0" brushRef="#br0" timeOffset="-178152.73">20773 8124 24575,'-12'11'0,"5"-5"0,-13 20 0,-18 7 0,0-1 0,-2 2 0,6-7 0,0-1 0,-7 6 0,4-2 0,5-6 0,3-1 0,13-12 0,-1 4 0,12-7 0,-1-2 0,3 1 0,1-6 0,2 1 0</inkml:trace>
  <inkml:trace contextRef="#ctx0" brushRef="#br0" timeOffset="-173727.73">19323 10105 24575,'-11'46'0,"1"0"0,0-8 0,-4 23 0,0 2 0,0-5 0,7-16 0,-2 3 0,9-19 0,-2-9 0,1 8 0,-1-13 0,2 1 0,0 2 0,0-3 0,0 6 0,2-7 0,-1-1 0,1-2 0,-2-2 0,0-1 0,0-2 0</inkml:trace>
  <inkml:trace contextRef="#ctx0" brushRef="#br0" timeOffset="-169539.73">23336 9975 24575,'43'-30'0,"-1"-1"0,6-1 0,-3 5 0,-2 3 0,-13 11 0,3 6 0,-20 24 0,0 19 0,-13-3 0,-5 5 0,-4 24 0,-3 3 0,0-12 0,0-1-430,-2 4 1,0-3 429,-5 10 0,11-32 0,0-3 0,1-12 0,4 2 0,0-9 0,10 3 859,2-4-859,9 1 0,1 0 0,1-2 0,9 1 0,2-1 0,-4 0 0,-3-3 0,-7-2 0,-7-4 0,7 1 0,-13-1 0,0 2 0</inkml:trace>
  <inkml:trace contextRef="#ctx0" brushRef="#br0" timeOffset="-167816.73">24217 9895 24575,'-5'-8'0,"4"2"0,-6-4 0,-3 4 0,0 0 0,-6 4 0,8 2 0,0 2 0,3 1 0,-10 10 0,0-6 0,-14 19 0,10-10 0,-7 7 0,14-3 0,-3 2 0,7 0 0,-4 12 0,4-11 0,1 7 0,4-10 0,3 19 0,0-14 0,0 14 0,0-23 0,9 26 0,0-15 0,6 19 0,-2-25 0,-2-5 0,6-2 0,0-4 0,1 1 0,16 1 0,-19-7 0,19 6 0,-20-11 0,6 3 0,-5-3 0,0 0 0,0-5 0,-1 1 0,5-6 0,-5 2 0,1-6 0,-4 3 0,0 0 0,-3-4 0,0-8 0,-4 0 0,1-7 0,-5-8 0,0 5 0,0-6 0,0 10 0,0 9 0,-2-13 0,-8 7 0,2-1 0,-9 7 0,8 11 0,-2-2 0,3 4 0,3 1 0,-1 1 0,-2-1 0,2 3 0,-1 1 0,1-1 0,1 0 0,-1-2 0,3 0 0,-4-3 0,4 2 0,-3-2 0,1 5 0,0-2 0,-1 2 0,-2 0 0,3-2 0,2 2 0,-2 0 0,4 3 0,-1 1 0,2 1 0</inkml:trace>
  <inkml:trace contextRef="#ctx0" brushRef="#br0" timeOffset="-134741.74">12596 5968 24575,'3'57'0,"1"-20"0,0 2 0,-3 3 0,0 1 0,5 11 0,0 0 0,-5-5 0,0 4 0,1 4 0,2 6 0,-1-8 0,-3-13 0,0-2 0,2 27 0,-1-20 0,-1-46 0,3-13 0,-2 7 0,2-4 0</inkml:trace>
  <inkml:trace contextRef="#ctx0" brushRef="#br0" timeOffset="-133581.74">13119 6086 24575,'52'-39'0,"-16"16"0,1 2 0,16-3 0,-5 5 0,8-3 0,-6 3 0,-12 5 0,-2 1 0,27-14 0,-12 13 0,-40 31 0,-16 5 0,-15 23 0,5-7 0,-4-6 0,-3 2 0,-9 19 0,-1-2 0,-1 1 0,14-22 0,1-2 0,-7 9 0,2-3 0,-1-2 0,3-8 0,4 5 0,4-10 0,-4 18 0,-4 0 0,8-3 0,-9 10 0,18-27 0,1 3 0,6-14 0,2-1 0,8-8 0,17 0 0,28-10 0,-24 10 0,2 1-416,5-3 1,0 0 415,-4 5 0,0 0 0,3 0 0,1 0 0,1 0 0,0 0 0,-3 0 0,-2 0 0,19 0 0,-24 0 0,-22 0 0,-5 0 0</inkml:trace>
  <inkml:trace contextRef="#ctx0" brushRef="#br0" timeOffset="-107388.73">12359 7587 24575,'0'-5'0,"2"0"0,6-3 0,1-1 0,9-3 0,-2 0 0,15-11 0,3-2 0,5 1 0,4-2 0,-10 6 0,1 1-666,19-3 0,1 3 666,-15 6 0,-3 3 0,27-1 0,-24 5 0,-25 10 0,-15 7 0,-2 8 0,-5 9 1332,-1 2-1332,-8 7 0,-3 1 0,-7 13-405,2-12 1,-1 0 404,-8 6 0,9-2 0,9-14 0,7 2 0,8-21 0,-4 9 0,4-12 809,-2 5-809,6-3 0,0-1 0,5 0 0,0-3 0,7 1 0,15 2 0,6 1 0,20 2 0,6 2 0,1 0 0,1-1 0,-23-4 0,-3-1 0,-8-1 0,-8-2 0,-12-4 0,-8 0 0</inkml:trace>
  <inkml:trace contextRef="#ctx0" brushRef="#br0" timeOffset="-106560.73">13604 7266 24575,'0'36'0,"0"1"0,5-4 0,0 3 0,-1 9 0,0 6 0,0-5 0,2-3 0,0-3 0,-1-4 0,-1-4 0,-4-4 0,0-16 0,0 8 0,0-8 0,0 1 0,0-3 0,0-4 0,0-1 0,0-2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5:01.243"/>
    </inkml:context>
    <inkml:brush xml:id="br0">
      <inkml:brushProperty name="width" value="0.05292" units="cm"/>
      <inkml:brushProperty name="height" value="0.05292" units="cm"/>
      <inkml:brushProperty name="color" value="#FF0000"/>
    </inkml:brush>
  </inkml:definitions>
  <inkml:trace contextRef="#ctx0" brushRef="#br0">13600 4454 24575,'5'0'0,"3"0"0,9 6 0,13 0 0,7 2 0,7 2 0,6 1 0,-1-1 0,-4-1 0,0-1 0,1 0-1087,13 2 0,1 1 0,-4-2 1087,-4-1 0,-2-3 0,2 0 0,3-2-211,-7 0 0,3-1 1,0-1 210,5-2 0,2-2 0,-1 1 0,-2 1 0,-1 1 0,-1-1 0,-5-1 0,-1 0 0,-2 0 0,13 2 0,-1 0 0,-4 1 0,0-2 0,5-3 0,-2-1 0,-14 5 0,-4-2 0,4-6 0,-24 8 0,-8 0 2304,-4 0-2304,4 2 1589,-2-1-1589,3 1 0,2-2 0,-4 0 0,1 0 0,-7 0 0,-1 0 0</inkml:trace>
  <inkml:trace contextRef="#ctx0" brushRef="#br0" timeOffset="131369">13654 4445 24575,'-5'0'0,"-3"0"0,-3 0 0,0 0 0,-7 0 0,6 0 0,-3-2 0,7-1 0,0 0 0,2-2 0,1 0 0,0-9 0,2 2 0,-3-8 0,5 8 0,-2-7 0,0-7 0,-4-9 0,-1 2 0,-3 0 0,4 3 0,4 7 0,0-7 0,3 10 0,0-9 0,0 7 0,0-15 0,0 15 0,0-16 0,3 15 0,0-15 0,4 15 0,0-16 0,0 7 0,3-28 0,-6 24 0,2-21 0,-3 38 0,-3-14 0,5 20 0,-5-5 0,3 10 0,-3 3 0,0-1 0,0-2 0,0-2 0,0 1 0,0-8 0,0 10 0,0-8 0,0 4 0,0-10 0,0 8 0,0-5 0,-3 10 0,3 0 0,-3-3 0,6 5 0,12-3 0,0 4 0,6-3 0,3 2 0,-2 2 0,5-2 0,-6 5 0,-8-4 0,-6 4 0,-1-1 0,-1 2 0,0 0 0,3 0 0,-2 0 0,4 0 0,-4 0 0,8 0 0,0 0 0,7 0 0,-1 0 0,8 0 0,4 0 0,-1 0 0,6 0 0,-7 0 0,26 9 0,-14-3 0,-5 3 0,-2 0 0,0-3 0,27 7 0,-3-9 0,-5 5 0,-14-5 0,1 1 0,11 4 0,-19-6 0,0 0 0,18 1 0,-2-4 0,-8 0 0,9-3 0,-16-1 0,14 0 0,9-3 0,6 6 0,-29-2 0,0 1 0,13 2 0,-23 0 0,-8 0 0,-1 0 0,-3 0 0,3 0 0,-6-2 0,1 1 0,-2-1 0,3 0 0,0 1 0,-1-1 0,-1 2 0,6 0 0,-1 0 0,2-3 0,-1 3 0,-4-3 0,-3 1 0,0 1 0,0-1 0,0 2 0,-2 2 0,3 6 0,-4 10 0,6 11 0,-2-1 0,3 2 0,-3-13 0,-4-4 0,2-1 0,-1-3 0,2 4 0,2 5 0,-6-8 0,3 7 0,-4-6 0,2 0 0,1 7 0,-3-6 0,1 4 0,-3-8 0,4 7 0,-2-8 0,0 10 0,1-8 0,-1 4 0,0-2 0,3 4 0,-3 10 0,4-1 0,-1 6 0,-3-9 0,1 0 0,-1 5 0,0-11 0,3 9 0,-6-13 0,3 10 0,-3-9 0,3 3 0,-3-7 0,3 7 0,-3-3 0,0 4 0,0-5 0,0 9 0,0-7 0,0 4 0,0-7 0,0 1 0,0-2 0,0 1 0,2-5 0,-1 1 0,1-1 0,-2 3 0,0 0 0,2 3 0,-1-3 0,1 2 0,-2-2 0,0 3 0,0-1 0,3-1 0,-3-2 0,3-1 0,-3 9 0,2 1 0,-1 6 0,1-6 0,-2-3 0,0-8 0,0 3 0,0-3 0,0 1 0,0-1 0,0 0 0,2-2 0,-1 2 0,1 3 0,1 6 0,-3 0 0,3 11 0,-3-12 0,0 11 0,0-8 0,0 0 0,3 15 0,-3-18 0,3 8 0,-3-18 0</inkml:trace>
  <inkml:trace contextRef="#ctx0" brushRef="#br0" timeOffset="-151708.74">21822 3250 24575,'10'0'0,"-1"0"0,2 0 0,-4 2 0,3-1 0,-3 1 0,5-2 0,10 3 0,5-2 0,8 1 0,3-1 0,9-1 0,-11 0 0,0 0 0,2 0 0,0 0 0,8 0 0,-6 0 0,1 0 0,-6 0 0,2 0 0,13 0 0,6 0 0,-6 0 0,-9 0 0,-2 0 0,19 0 0,-2 0 0,-1 0 0,-13 0 0,-5 3 0,1 2 0,8 1 0,3 2 0,1 0 0,14 3 0,-26-6 0,1 0 0,1 1 0,0 1 0,12 0 0,8 3 0,3 1 0,-29-5 0,0 0 0,15 1 0,0 1 0,14 7 0,-25-10 0,0 0 0,26 5 0,-27-8 0,-2 0 0,3 2 0,1 2 0,8 2 0,10 1 0,-5 0 0,3-4 0,-17 3 0,10-3 0,-8 0 0,8 2 0,-1-6 0,-7 3 0,8-4 0,-10 0 0,17 0 0,5 0 0,-23 0 0,2 0 0,-4 0 0,-1 0 0,32 0 0,-28-2 0,0 0 0,16 1 0,10-8 0,-27 6 0,-2 1 0,12-4 0,-7 4 0,1 0 0,17-6 0,-24 5 0,0-1 0,-1-3 0,1 0 0,20-3 0,-1 0 0,-15 3 0,-1 0 0,18-5 0,-1 0 0,4 0 0,-3-2 0,-17 4 0,17-4 0,-3 0 0,-3 1 0,-3 0 0,4-3 0,-15 6 0,3-2 0,-1 1 0,-10 3 0,21-2 0,-18 1 0,-8 4 0,8-5 0,0 3 0,11 1 0,-3-2 0,2 1 0,10 2 0,-14-2 0,0-1 0,12-2 0,3 0 0,-1 0 0,14 6 0,-30 4 0,32 0 0,-26-5 0,0 4 0,-4-3 0,-6 4 0,1 0 0,5 0 0,-4 0 0,6 0 0,-6 0 0,5 0 0,-9 2 0,2-1 0,5 1 0,-12-2 0,14 0 0,3 5 0,-8-1 0,23 1 0,-31 1 0,40-2 0,-12 4 0,-14-6 0,1 0 0,0 2 0,-1 0 0,21 1 0,-3 5 0,7 0 0,-19-5 0,19 3 0,-8 2 0,-12 0 0,-7-2 0,0-2 0,-1 0 0,19-2 0,-14-4 0,12 3 0,-10-2 0,-8 2 0,-14-3 0,-9 0 0,14 3 0,-5 0 0,-1 0 0,-4 0 0,-12-3 0,-1 0 0</inkml:trace>
  <inkml:trace contextRef="#ctx0" brushRef="#br0" timeOffset="-149908.74">2789 4162 24575,'7'0'0,"2"5"0,6-4 0,10 10 0,13 0 0,-7-1 0,4 0-572,4 5 1,5 1 571,12 2 0,9 1 0,-4-1-387,-13-4 0,-3-1 0,8 1 387,-2-2 0,8 1 0,4 0 0,1 0 0,-2 0 0,-6-2-524,2-1 0,-4 0 0,-1-1 0,5 1 524,4 2 0,7 1 0,0 0 0,-3-1 0,-7-1 0,2 0 0,-6-2 0,-2 1 0,-7 1 0,-1 0 0,-4-2 0,0-2 0,-1-1 0,15 2 0,5 2 0,-3-1 0,6 2 0,-1-1 0,-6-3 0,1 0 0,1 1-445,-5-1 0,3 1 0,-1 0 1,-6-3 444,10-1 0,-4-1 0,10 0 0,1-1 0,-17 2 0,0-1 0,-1 1 0,8-1 0,3 2 0,-10 1 0,5 1 0,0 1 0,-7-1 0,-1 0 0,-2 1 0,9-1 0,6 2 0,-7-2-207,-15-1 1,-2 0 206,14-3 0,-2 0 1442,11 7-1442,6-9 0,-20 7 0,1 0 0,-5-7 0,1 0 0,5 7 0,1 0 0,4-5 0,-3-1 0,6 4 0,-5-3 0,-1-2 0,-3-1 0,18 0 2666,-25 0-2666,-8 0 2004,4 0-2004,-10 0 480,-3 0-480,-6 0 0,-7 0 0,-3 0 0,1 0 0,-4 0 0,1 0 0</inkml:trace>
  <inkml:trace contextRef="#ctx0" brushRef="#br0" timeOffset="-97491.73">5555 5424 24575,'-5'-3'0,"-1"0"0,-2 3 0,-3 0 0,5-2 0,-4 1 0,-8-1 0,1 2 0,-4 0 0,8 0 0,5 0 0,3 0 0,-3 0 0,0 0 0,-3 0 0,2 0 0,2 0 0,4 2 0,6 31 0,3-6 0,1 19 0,3-9 0,-3 0 0,1-4 0,-1-3 0,-6-14 0,1-8 0,1 9 0,0-3 0,3 5 0,0-2 0,-1-10 0,-2 2 0,-1-11 0,1-3 0,0-2 0,0-3 0,1 5 0,-1 2 0,3-5 0,-1 7 0,0-4 0,1 5 0,-1-2 0,15-1 0,-11 0 0,13 1 0,-14 2 0,7 0 0,-3 0 0,8 4 0,-8 2 0,3 5 0,-6 4 0,17 26 0,-10-9 0,8 11 0,-12-23 0,-7-10 0,1 5 0,0 2 0,3 13 0,-5-12 0,1 11 0,-5-7 0,-6 4 0,-8 5 0,-4-8 0,-6-3 0,-6-3 0,12-6 0,-7-2 0,15-6 0,-1-3 0,-9 0 0,-7 0 0,-5 0 0,8-3 0,7 3 0,9-3 0,2 3 0,-7-2 0,6 1 0,-3-1 0,10-1 0,0-2 0,3 1 0,-1 0 0</inkml:trace>
  <inkml:trace contextRef="#ctx0" brushRef="#br0" timeOffset="-95850.73">6188 5538 24575,'-2'-3'0,"-13"4"0,2 4 0,-7 4 0,4 4 0,7-4 0,-1 4 0,4-5 0,1 3 0,-1 9 0,0-3 0,-3 17 0,1-2 0,1 0 0,4-2 0,3-10 0,8 18 0,-4-14 0,11 23 0,-8-24 0,5 7 0,-2-1 0,8 13 0,-3-8 0,4 10 0,-9-27 0,-1 3 0,-4-12 0,3 2 0,0-2 0,5-2 0,-2-1 0,11-10 0,5-6 0,0-3 0,11-14 0,-22 8 0,5-14 0,-16 16 0,1-7 0,-3 9 0,0-12 0,-3-4 0,0 1 0,-2 6 0,-1 10 0,-17 1 0,11 8 0,-11-1 0,12 11 0,0 0 0,-3 6 0,2-2 0,-1 3 0,-4 14 0,4-11 0,-7 13 0,14-18 0,-2 1 0,2-2 0,3 0 0,-3 3 0,3-1 0,0 1 0,0 0 0,0-3 0,0 2 0,3-4 0,2 9 0,1-8 0,2 6 0,-5-10 0,-1-1 0</inkml:trace>
  <inkml:trace contextRef="#ctx0" brushRef="#br0" timeOffset="-94970.73">6670 5531 24575,'14'3'0,"15"-1"0,25-7 0,-7 4 0,5 0 0,2-2 0,-1 1 0,1 3 0,-2 1 0,-14-1 0,-5 1 0,0 4 0,-25-1 0,-3 0 0,-3 1 0,-1 15 0,1-5 0,-2 21 0,0 2 0,-4 3 0,-3 4 0,4-10 0,-2 2 0,-3 10 0,-2 5 0,1-6 0,2-7 0,1-2 0,-4 6 0,1-5 0,5-10 0,1-28 0,3-2 0,3-11 0,1-2 0,0 3 0,-1 2 0</inkml:trace>
  <inkml:trace contextRef="#ctx0" brushRef="#br0" timeOffset="-93554.73">7828 5628 24575,'0'-6'0,"-2"-2"0,-10 2 0,-8-2 0,-22-2 0,16 4 0,-12-4 0,24 7 0,0 1 0,3 4 0,4 4 0,1 0 0,-5 4 0,3-2 0,0 3 0,0-1 0,5 1 0,0 2 0,6 7 0,3 5 0,18 14 0,-2-7 0,13 6 0,14 6 0,-16-12 0,-6-10 0,-2 0 0,-5-1 0,2 5 0,-14-12 0,2 9 0,0-4 0,-6-3 0,1 4 0,-5-4 0,0 5 0,-3 8 0,-1-6 0,-11 11 0,5-16 0,-5-3 0,5-10 0,2-5 0,-8 0 0,0-4 0,-14-2 0,8-5 0,-11-4 0,16 0 0,4 3 0,6-5 0,9 3 0,-1-3 0,8-11 0,-2 9 0,9-29 0,-8 23 0,5-14 0,-6 18 0,3-8 0,0 1 0,0-3 0,2-8 0,-2 17 0,-3-8 0,0 19 0,-6 1 0,1 6 0,-2-1 0</inkml:trace>
  <inkml:trace contextRef="#ctx0" brushRef="#br0" timeOffset="-89413.73">5965 6532 24575,'0'10'0,"-3"-1"0,0 2 0,-2-1 0,2-2 0,-2 3 0,4-3 0,-1 0 0,2-3 0,0 1 0,0 1 0,0-1 0,0 2 0,2-5 0,1 2 0,7 0 0,-1 1 0,7 4 0,-1-4 0,-1 2 0,6-4 0,-4-2 0,13 1 0,-6-2 0,7 2 0,-13-3 0,16 2 0,-13 2 0,23 2 0,-20-2 0,25 8 0,-14-7 0,7 8 0,-11-6 0,7 1 0,-12-1 0,12-2 0,-2 4 0,-7-8 0,8 7 0,-15-7 0,-6 2 0,5-1 0,-10 1 0,14 0 0,-10 3 0,2-3 0,22 4 0,-18-4 0,19 0 0,-9 0 0,-2 0 0,7 0 0,-5 2 0,-11-4 0,-4 1 0,-5-2 0,8 3 0,2-3 0,5 5 0,-4-4 0,-8 2 0,-1-3 0,-4 0 0,-2-5 0,4-3 0,-3-8 0,1 2 0,-2-6 0,-3 11 0,3-6 0,-6 9 0,3-4 0,-3 4 0,0-4 0,2 4 0,-1-7 0,3 4 0,-3-4 0,1 2 0,-2 0 0,0 3 0,3 0 0,-3 3 0,3-1 0,-3 1 0,0-1 0,0 1 0,0-1 0,0 3 0,0 1 0</inkml:trace>
  <inkml:trace contextRef="#ctx0" brushRef="#br0" timeOffset="-84384.73">5584 6691 24575,'-9'11'0,"1"2"0,3-5 0,2 0 0,1 0 0,-1 0 0,0 2 0,0-1 0,1 4 0,-1 0 0,3-4 0,-3 6 0,3-9 0,0 2 0,0 4 0,0-2 0,0 3 0,0-3 0,0-4 0,0 7 0,3-7 0,-3 4 0,5-2 0,-4 0 0,3 1 0,-1 3 0,3-3 0,4 16 0,-1-9 0,1 8 0,-2-11 0,3 11 0,-5-9 0,10 14 0,-10-20 0,7 9 0,0 2 0,-3-6 0,7 12 0,-2-13 0,-1 0 0,3 1 0,-6-8 0,-2 2 0,5-1 0,-4-1 0,10 6 0,-8-6 0,12 6 0,-7-2 0,27 6 0,-19-5 0,30 11 0,4-1 0,-5-1 0,-17-7 0,-1-2 0,5-1 0,-9-1 0,1 1 0,27 5 0,-7 1 0,9 0 0,-19-5 0,8 4 0,-10-8 0,-3 4 0,9-10 0,-4 3 0,-7-3 0,1-2 0,12-2 0,-4 2 0,3-7 0,-20 0 0,9-2 0,-7 0 0,-1 0 0,3 0 0,5-4 0,-11 5 0,-1-2 0,-8 2 0,-1 1 0,9-3 0,-12 5 0,20-10 0,-12 4 0,5-2 0,-6-1 0,-9 8 0,2-6 0,-2 7 0,0-6 0,2-2 0,-4 2 0,1-1 0,-5 5 0,0 2 0,1-2 0,1-2 0,2-1 0,-1-1 0,2-3 0,1 1 0,-3 2 0,5-3 0,-7 9 0,-1-2 0,0 3 0,-2 0 0,2-1 0,0 1 0,1-1 0,2-4 0,2-1 0,-1-1 0,1 2 0,-5 5 0,3-3 0,-2-1 0,2-2 0,-3 3 0,5-12 0,1 2 0,1-7 0,-2 9 0,-3-1 0,-1 9 0,4-11 0,-1 6 0,1-5 0,1 2 0,-3 4 0,0 2 0,-3 2 0,1 2 0,-1-4 0,0 1 0,1-1 0,-3 1 0,1 1 0,-3 3 0,4-1 0,-2-1 0,2-2 0,-2 1 0,-1 0 0,1 2 0,-3-1 0,5 1 0,-4-2 0,1 2 0,-2 1 0,2-3 0,-1 2 0,1-2 0,1 0 0,-3 2 0,3-1 0,-3 6 0,0-1 0,0 4 0</inkml:trace>
  <inkml:trace contextRef="#ctx0" brushRef="#br0" timeOffset="-82482.73">6009 8718 24575,'-8'-6'0,"2"3"0,-11-2 0,2 5 0,-8-6 0,-5 1 0,5-2 0,-13 2 0,13 2 0,-10 3 0,18 0 0,1-2 0,9 1 0,-1 1 0,0 3 0,1 2 0,-2 15 0,3 5 0,-1 15 0,2 19 0,3-23 0,0 28 0,-2-46 0,1 10 0,-4-22 0,5-1 0,2-7 0,15-4 0,-3-1 0,6-1 0,-13 8 0,-1 0 0,1 2 0,4 4 0,3 2 0,-1 0 0,0 2 0,-2-1 0,-3 1 0,3 1 0,-3 0 0,1 4 0,3 1 0,4 18 0,-4-10 0,3 11 0,-5 13 0,-6-16 0,2 20 0,-11-21 0,-11-6 0,-2-6 0,-7-5 0,-5-4 0,-2-3 0,-17-7 0,4-6 0,-2-5 0,7-6 0,1-2 0,-7 3 0,4 0 0,0-15 0,27 19 0,12 4 0,-2 3 0,7 2 0,-1 0 0,2 3 0,-1 0 0</inkml:trace>
  <inkml:trace contextRef="#ctx0" brushRef="#br0" timeOffset="-80815.73">6324 8788 24575,'-3'-3'0,"0"0"0,-5 6 0,0 2 0,-11 12 0,5 3 0,-9 15 0,11-5 0,-1 2 0,7-7 0,0-5 0,5-3 0,-2 2 0,1 7 0,1 6 0,-1 0 0,2-2 0,3-10 0,2 18 0,9 12 0,-4-6 0,6 6 0,-10-36 0,0 1 0,3-5 0,-5-3 0,6 0 0,0 3 0,4-8 0,0 2 0,11-10 0,-15 0 0,12-5 0,-13 5 0,2-2 0,1 0 0,-5 2 0,3-1 0,-2-1 0,1-14 0,5-14 0,-6-15 0,-1 9 0,-7-3 0,-12-5 0,6 19 0,-7-9 0,9 32 0,-2 3 0,-5-1 0,2 3 0,-3 1 0,1 9 0,2-3 0,-2 6 0,1 12 0,3-11 0,-2 18 0,1-8 0,1 10 0,-3-3 0,3 1 0,-2 1 0,7-7 0,-6 2 0,7-12 0,-1-3 0,2-4 0,0 1 0,0 1 0,0-2 0,0 2 0,0-3 0,0 3 0,0-2 0,2 1 0,-1 1 0,1-2 0,0 2 0,1-3 0,-2-2 0,-2-1 0</inkml:trace>
  <inkml:trace contextRef="#ctx0" brushRef="#br0" timeOffset="-79461.73">6684 8810 24575,'-14'23'0,"1"4"0,0 2 0,3 1 0,2 17 0,4 6 0,1-19 0,2 2 0,4-2 0,1 0 0,4 16 0,5-2 0,-3-16 0,-2-4 0,5 2 0,4 2 0,0-5 0,11-2 0,-15-17 0,6 1 0,-5-6 0,2-1 0,12-10 0,-9 4 0,8-10 0,-16 6 0,0-3 0,-1 0 0,-4 0 0,2-4 0,3-4 0,-7 2 0,4 2 0,-8 7 0,0 0 0,-3-3 0,-1-5 0,-2-2 0,-5-20 0,-3 8 0,1 0 0,1 13 0,6 17 0,1-3 0,-3 3 0,0 5 0,-1-2 0,-1 8 0,3 1 0,-1 0 0,-4 21 0,3-15 0,-3 21 0,3-10 0,6-4 0,0 2 0,3-15 0,0-2 0,0-5 0,2 5 0,-1-3 0,1 3 0,1-5 0,-3 0 0,5-4 0,4-16 0,-5 8 0,5-10 0</inkml:trace>
  <inkml:trace contextRef="#ctx0" brushRef="#br0" timeOffset="-77577.73">7324 8922 24575,'0'-5'0,"-14"2"0,-25 1 0,7 2 0,-10 0 0,20 5 0,12-4 0,-5 5 0,10-6 0,-1 2 0,-2 1 0,2 2 0,-1 1 0,1 1 0,1 2 0,-1-1 0,3 4 0,1 2 0,2 10 0,0-2 0,0 3 0,0 0 0,0-10 0,2 4 0,-1-10 0,1-1 0,-2 0 0,3-5 0,0 1 0,2-3 0,24 1 0,-11-2 0,15 0 0,-20 3 0,-6-3 0,-1 5 0,1 0 0,-1 1 0,7 7 0,-7-7 0,4 4 0,-4-4 0,1 1 0,-1-1 0,4 7 0,-4-7 0,2 4 0,-3-2 0,3 0 0,-2 1 0,2 1 0,-3-4 0,0 6 0,1-5 0,-3 3 0,-1-5 0,-2 1 0,0-1 0,0 3 0,-2-2 0,-2 1 0,-6 3 0,1-6 0,-2 6 0,-8-7 0,2 2 0,-3-2 0,6 0 0,6-3 0,2 0 0,-2 0 0,-5-5 0,6 4 0,-8-7 0,9 8 0,-2-3 0,3 3 0,-1 0 0,-1 0 0,-7-2 0,0 1 0,2-1 0,5 2 0</inkml:trace>
  <inkml:trace contextRef="#ctx0" brushRef="#br0" timeOffset="-72174.73">13251 5812 24575,'52'-26'0,"-1"0"0,-5 2 0,4-4 0,-5 2 0,6-3 0,2-3 0,2 0-1967,-3 2 1,2-1 0,1 0 0,-1 0 0,-3 1 1841,-1-1 1,-3 2-1,-1 0 1,1 0 124,9-4 0,2 0 0,-4 2 0,-12 4 2676,2-12-2676,-18 17 0,-1 0 0,14-12 1591,-6 0-1591,-16 15 0,-9 4 0,-3 1 6062,1-4-6062,0 6 0,-6 5 0,-3 6 0,0 2 0,-2 1 0</inkml:trace>
  <inkml:trace contextRef="#ctx0" brushRef="#br0" timeOffset="-70992.73">13674 5153 24575,'5'0'0,"8"-5"0,5-5 0,12-5 0,25-19 0,-4 4-677,-17 9 1,0 0 676,-2 4 0,0-1 164,2-2 1,2-2-165,3-2 0,4-2 0,-4 2 0,-8 5 0,-1 0 0,16-13 0,-10 7 0,-28 22 0,-5-4 0,2 4 1024,7-6-1024,-2 3 0,14-10 0,-13 9 0,6-6 0,-7 6 0,-1 0 0,1 2 0,-4 7 0,6 18 0,9 23 0,1-10 0,0 1 0,-8-4 0,0 0 0,9 3 0,0-2 0,0 11 0,11 3 0,-1 0 0,-9-11 0,0 1 0,14 16 0,-18-21 0,-1-1 0,2 10 0,-8-16 0,-1 14 0,0-16 0,0 4 0,-1-12 0,-3-5 0,-5-3 0,-1-2 0,-4-3 0</inkml:trace>
  <inkml:trace contextRef="#ctx0" brushRef="#br0" timeOffset="-66691.73">5847 10179 24575,'0'-5'0,"-2"2"0,-4-2 0,-7 4 0,4-3 0,-6 3 0,9-1 0,-4 2 0,2 0 0,-3 0 0,2 0 0,-10 0 0,1 0 0,-1 0 0,4 0 0,9 0 0,-4 0 0,3 2 0,-5-1 0,6 3 0,-2-3 0,-5 6 0,1-3 0,-2 1 0,4 0 0,7-2 0,4 9 0,4 9 0,11 27 0,-4-6 0,5 5 0,-9-18 0,1-4 0,-5-10 0,2 4 0,-4-11 0,-1-4 0,8-2 0,-5-8 0,6 3 0,-2-2 0,27 5 0,-14-6 0,26 8 0,-25-5 0,-1 11 0,-1-3 0,-8 4 0,7 2 0,11 15 0,-9-5 0,13 18 0,-12-14 0,11 14 0,-7-7 0,-3 2 0,-11-13 0,-8-6 0,-2-6 0,-2 1 0,0-2 0,0 0 0,-2 3 0,-4-3 0,0 0 0,-6 2 0,3-6 0,-2 1 0,-7-8 0,-10-6 0,-21-2 0,16 1 0,-1 0 0,28 10 0,1-3 0,-1 3 0,1 0 0,-1 0 0,-1 0 0,-4 0 0,-1 3 0,-1-3 0,2 3 0,-2-6 0,2 3 0,0-3 0,3 3 0,5 0 0,1 0 0</inkml:trace>
  <inkml:trace contextRef="#ctx0" brushRef="#br0" timeOffset="-65537.73">6339 10223 24575,'10'0'0,"4"0"0,12 0 0,20 6 0,4 3 0,12 0 0,-2-1 0,-5 0 0,-19 0 0,-6-8 0,-22 3 0,-3-1 0,0 3 0,3 4 0,-4-1 0,3 0 0,-7-1 0,5-1 0,2 35 0,1-13 0,-4 15 0,-1 3 0,1 1 0,-3-8 0,-2 0 0,1 11 0,0-14 0,2-7 0,-1-21 0,1-10 0,-2-10 0,0 3 0,0-5 0</inkml:trace>
  <inkml:trace contextRef="#ctx0" brushRef="#br0" timeOffset="-64283.73">7040 10264 24575,'8'0'0,"21"0"0,17 0 0,5 0 0,-16 1 0,1-2-1079,22-4 1079,-18 4 0,2 0 0,-4-1 0,-1-1 0,1 3 0,-2 0 264,20 0-264,-25 0 0,-11 0 0,-17 5 0,0 1 0,-3 4 815,0 5-815,0 2 0,0 11 0,0 2 0,0 16 0,0-5 0,0 5 0,5 3 0,-4-23 0,5 7 0,-6-27 0,0 2 0,2-3 0,-1 0 0,1 5 0,-2-3 0,0 3 0,0-5 0,0 1 0,0-3 0,0-1 0</inkml:trace>
  <inkml:trace contextRef="#ctx0" brushRef="#br0" timeOffset="-62085.73">8339 10248 24575,'-2'-3'0,"-1"1"0,-10 2 0,4 0 0,-45 4 0,5 6 0,5-4 0,1 1 0,-7 3 0,10-2 0,35 1 0,7 20 0,4 6 0,0 2 0,-2-13 0,1-18 0,-5 1 0,3-4 0,-1 3 0,1-1 0,5 5 0,0 1 0,5 5 0,-6-4 0,4-9 0,18-11 0,-10-4 0,15 1 0,-24 6 0,0 8 0,-4 0 0,2 2 0,2 5 0,-4-3 0,5 3 0,-6-3 0,7 4 0,-5-2 0,6 1 0,-8-5 0,1 1 0,-1-1 0,0 3 0,1 0 0,1 5 0,-1-4 0,5 10 0,-5-11 0,2 6 0,-5-8 0,4 2 0,-5-3 0,2 3 0,-4 0 0,0-2 0,0 1 0,0 1 0,-2-2 0,-1 2 0,-5-1 0,2-1 0,-8 3 0,0-3 0,-12 3 0,-5 3 0,5-2 0,3 1 0,10-6 0,7-2 0,-2 2 0,3-5 0,-3 3 0,2-1 0,-4-1 0,-3 1 0,-13-2 0,4 0 0,-3-3 0,14 3 0,5-5 0,2 4 0,3-3 0,-1 3 0,2-1 0</inkml:trace>
  <inkml:trace contextRef="#ctx0" brushRef="#br0" timeOffset="-60510.73">5377 11215 24575,'10'0'0,"1"0"0,0 0 0,4 0 0,28-2 0,6-1 0,6 2 0,11-1 0,1 0 0,-7 2 0,-24 2 0,1 1 0,-1 2 0,1 0 0,10 3 0,0 1 0,-10-1 0,0-1 0,4 1 0,-2-1 0,16 3 0,-12-5 0,12-1 0,-8-1 0,-6 2 0,6-1 0,-9 0 0,-3-1 0,1-1 0,10 4 0,-6-1 0,-1 1-648,9 4 648,0 1 0,-1-1 0,-9-1 0,0 1 0,-8-2 0,-1 0 0,8 3 0,13-1 0,1 2 648,-3-4-648,-12-3 0,-14-2 0,32-3 0,-20-4 0,21-1 0,1-5 0,-14 5 0,13 0 0,-24 5 0,5-4 0,-14 3 0,7-3 0,-1 4 0,27-4 0,-13 1 0,1-1 0,2-1 0,-1-1 0,2 0 0,-1 0 0,-8 0 0,-4 1 0,6-1 0,-4 2 0,-20 4 0,-6 0 0,18-6 0,-9 1 0,7-2 0,-12 4 0,-5 3 0,-5 0 0,-1 0 0</inkml:trace>
  <inkml:trace contextRef="#ctx0" brushRef="#br0" timeOffset="-23196.73">13615 6081 24575,'-3'-3'0,"-2"0"0,-1 3 0,-7 0 0,2 0 0,-3 3 0,1 0 0,2 2 0,-23 9 0,20-7 0,-20 7 0,26-9 0,-7 1 0,-6 3 0,-1-2 0,3 2 0,7-6 0,7 0 0,-1-3 0,3 2 0,1 1 0,-4 18 0,0 3 0,-6 15 0,7-8 0,-5 6 0,6-14 0,-3 0 0,5-10 0,6-13 0,0 0 0,8-8 0,-3 2 0,2-2 0,-1 3 0,-2-1 0,1 3 0,-1 1 0,2 4 0,-4 1 0,7 5 0,-8-2 0,3 2 0,-3-3 0,6 3 0,7 6 0,-3-4 0,5 4 0,-9-9 0,-3 0 0,2 3 0,-4 0 0,2 3 0,2 14 0,-3-11 0,4 15 0,-7-13 0,-1 14 0,-3-4 0,-3 0 0,-2-3 0,-1-11 0,-5 3 0,-16 9 0,-2-5 0,-8 4 0,7-7 0,5-6 0,7 0 0,1-2 0,4-5 0,-1-1 0,2-2 0,0 0 0,6 0 0,1 0 0,-3 0 0,2 0 0,-2 0 0,3 0 0,-1 0 0,3 0 0,1 0 0</inkml:trace>
  <inkml:trace contextRef="#ctx0" brushRef="#br0" timeOffset="-20606.73">16766 6112 24575,'-3'-3'0,"0"1"0,-35 6 0,10 2 0,-37 4 0,25 0 0,-1 1 0,6-4 0,-2 0 0,-11 4 0,-2 0 0,3-2 0,3-2 0,-18 6 0,3 0 0,36-6 0,14-4 0,-1 2 0,6-3 0,3 24 0,1-8 0,9 25 0,-5-15 0,8 3 0,-9-10 0,4-6 0,-6-1 0,1-6 0,1-2 0,6-11 0,14-5 0,17-5 0,3 4 0,-3 3 0,-15 5 0,-10 3 0,-7 0 0,5 0 0,-4 0 0,1 0 0,0 3 0,-4-1 0,4 6 0,-1 0 0,6 5 0,-5 3 0,3-2 0,9 18 0,-12-12 0,23 20 0,-24-24 0,7 3 0,-11-11 0,3 0 0,-4 0 0,0 0 0,-4-3 0,0 1 0,0-1 0,0 0 0,0 3 0,-7 3 0,-2 2 0,-9 3 0,-1-1 0,-13 5 0,14-9 0,-5 3 0,10-6 0,9-2 0,-11 1 0,9-1 0,-10 4 0,0-6 0,2 5 0,-29 3 0,11-4 0,-15 8 0,22-9 0,12-2 0,-49 4 0,23-3 0,5-3 0,1 1 0,8 0 0,19-6 0,4 1 0,2-1 0</inkml:trace>
  <inkml:trace contextRef="#ctx0" brushRef="#br0" timeOffset="-19313.73">14122 7143 24575,'3'-3'0,"6"0"0,5 3 0,15 0 0,11-2 0,6-2 0,3 1 0,2-2-1313,-1 1 1,3-1-1,-1 0 1313,-6-1 0,-1-1 0,1-1 0,11-1 0,1 0 0,-5 0 0,1-2 0,-4-1 453,9-1 1,-8 2-454,-18 2 0,-13 3 0,-12 3 0,20-2 0,-11 0 3031,18-4-3031,-15 5 0,1-2 0,16 1 0,2 1 0,-3-3 0,-2 7 0,0-3 0,-13 3 0,12 0 0,-25 0 0,-2-2 0,-6 1 0,-3-1 0,0 2 0,0 0 0</inkml:trace>
  <inkml:trace contextRef="#ctx0" brushRef="#br0" timeOffset="-11534.74">14835 3475 24575,'-5'-6'0,"-1"1"0,-1-5 0,1 3 0,-5-6 0,5 7 0,-1-2 0,-4 3 0,2-3 0,-4 5 0,2-5 0,0 5 0,3-2 0,0 2 0,3-2 0,-1 4 0,-4-3 0,-1 3 0,-1-1 0,-5 2 0,5 0 0,-11 3 0,10-3 0,-1 3 0,8-3 0,-4 0 0,1 0 0,-18 7 0,1-2 0,-6 5 0,-6 1 0,20-4 0,-6 0 0,13-2 0,2-2 0,1 0 0,1 1 0,1-1 0,-2 3 0,-9 4 0,-3 3 0,-5 2 0,-5 6 0,-5 8 0,-4 25 0,4-5 0,12-4 0,11-11 0,6-21 0,-3 11 0,3-8 0,-4 23 0,2-14 0,-2 30 0,6-30 0,1 13 0,0-1 0,2-12 0,-2 26 0,3-31 0,0 9 0,0-21 0,6 9 0,-3-2 0,8 6 0,-2 4 0,0-5 0,2 5 0,-4-8 0,14 9 0,-10-15 0,16 8 0,-15-13 0,7 1 0,-3-4 0,5 3 0,-5-3 0,3 3 0,5-2 0,7-1 0,16 1 0,11-3 0,-15 3 0,18-9 0,-28 0 0,13-6 0,-10-2 0,0 0 0,12-3 0,-15 1 0,-2 1 0,-1 3 0,-9-2 0,-1 2 0,22-21 0,-9-3 0,15-8 0,-23 9 0,-5 10 0,-9 3 0,-2 0 0,7-16 0,-7 12 0,3-13 0,-9 18 0,-3-10 0,0 7 0,0-16 0,0 17 0,-3-8 0,-1-9 0,0 5 0,1-12 0,3 19 0,0 3 0,0 12 0,0-10 0,3 0 0,-3-7 0,5 7 0,-5 4 0,3 8 0,-3 4 0,0-2 0,0 3 0,0-1 0,0 1 0,-3 2 0,0 1 0,-7-3 0,4 1 0,-5-1 0,4 0 0,0 2 0,-5-5 0,3 2 0,-2 1 0,3 0 0,3 2 0,-3-5 0,2 2 0,-2 1 0,0 0 0,2 2 0,-2-3 0,1 3 0,0-2 0,0 5 0,-1-3 0,2 3 0,-2 0 0,0 0 0,2 0 0,1 0 0,2 0 0</inkml:trace>
  <inkml:trace contextRef="#ctx0" brushRef="#br0" timeOffset="8752.27">21600 5458 24575,'0'-6'0,"0"1"0,2-3 0,17-8 0,0-4 0,7-1 0,2-2 0,18-11 0,-3 3 0,3 0 0,-7 8 0,1 1 0,12-4 0,-1 3 0,-17 8 0,-3 3 0,20 2 0,-36 13 0,-7 2 0,-3 0 0,0 17 0,-2-6 0,-12 48 0,-2-27 0,-16 23 0,-16-21 0,14-18 0,-14 3 0,26-15 0,4-3 0,8 1 0,5-7 0,14 0 0,1 0 0,10-6 0,5 2 0,-7 1 0,5 7 0,-12 2 0,-6 7 0,1 14 0,-4-8 0,-1 13 0,-3-12 0,-9 27 0,4-27 0,-9 23 0,8-36 0,-7 7 0,-8-4 0,-11 7 0,7-7 0,-1-1 0,12-7 0,2-4 0,-4-4 0,7 3 0,1-2 0</inkml:trace>
  <inkml:trace contextRef="#ctx0" brushRef="#br0" timeOffset="10053.27">22600 5144 24575,'2'-3'0,"3"1"0,10 2 0,19-3 0,14-4 0,5-2 0,-18 3 0,1 0 0,18-5 0,-2 1 0,8 4 0,-33 1 0,7 5 0,-31 10 0,-1 1 0,-2 34 0,0-10 0,0 20 0,5-9 0,0 11 0,4 3 0,-4-11 0,-2-18 0,-3-10 0,0-11 0,0 8 0,0-10 0,0 2 0,-2 1 0,1-2 0,-1 7 0,2-6 0,0 9 0,-3 7 0,2-4 0,-4 4 0,4-7 0,-1-14 0,2 2 0,0-10 0,0 0 0</inkml:trace>
  <inkml:trace contextRef="#ctx0" brushRef="#br0" timeOffset="12339.27">23558 5154 24575,'-3'-2'0,"34"-22"0,28-1 0,-27 9 0,0 1 0,6 2 0,-4 3 0,-3 5 0,-5-2 0,-13 6 0,-5 1 0,-3 3 0,-2 19 0,0-6 0,0 21 0,-15 27 0,0-17 0,-1-1 0,-2-3 0,-3-8 0,-2 10 0,6-24 0,3-1 0,-1 5 0,3-5 0,2-2 0,0-8 0,6-4 0,-1-1 0,2 0 0,0 1 0,0-1 0,0 0 0,0 1 0,9-7 0,7 1 0,15-10 0,4 6 0,-3-2 0,-4 3 0,-7 2 0,-7-2 0,-2 3 0,-9-3 0,2 3 0,-2-3 0,2 1 0,1 1 0,-1-1 0,3 2 0,-2 0 0,1 0 0,-1 0 0,-1 0 0,0 0 0,3 0 0,0 0 0,0 0 0,0 0 0,-3 0 0,1 0 0,-1 0 0,0 0 0,1 0 0,-6 0 0,0 0 0</inkml:trace>
  <inkml:trace contextRef="#ctx0" brushRef="#br0" timeOffset="66054.27">21152 6385 24575,'0'6'0,"5"6"0,-1 9 0,5 2 0,-2-2 0,-1-1 0,13 12 0,3 2 0,1-3 0,2 2 0,13 17 0,-13-18 0,3 1 0,-2-7 0,0 0 0,4 2 0,1-2 0,-1 0 0,1-2-233,0 0 0,0-2 233,20 7 0,-21-15 0,4 0 0,22 4 0,2 0 0,-11-4 0,0 0 0,-2-3 0,2-1 0,1 1 0,3 2 0,-1 0 0,0-2-1375,10 2 1,1-1 1374,-7-1 0,2 0 0,0 0 0,1 1 0,0-1 0,5-1 0,-8-4 0,5-1 0,2-1 0,-2 0 0,-4 0 0,12 4 0,-4 0 0,4-2 0,-12-2 0,5-2 0,0-1 0,-5 0 0,-9-2 0,-3-1 0,-4-3 0,6 0 0,5-3 0,-5 1 0,-2-2 0,-3 0 0,4-2 0,-3 0 0,12-4 0,-23 4 0,17-6 0,-14 4 402,15-21-402,-21 10 1406,-3-2 1,0-2-1407,14-14 0,-18 14 0,-1 1 0,4-5 0,-11 8 0,-6 9 0,4-10 0,-3 2 0,6-16 0,4-2 0,0-8 0,3 2 0,-5 7 0,-2 4 0,0-1 0,-3 5 0,-1 7 0,-2 5 0,-4 8 0,2-3 0,-1 0 0,5-11 0,0-2 0,0-4 0,-2 5 0,-1 10 0,-1-3 0,3-2 0,-2 2 0,1 1 0,-4 9 0,2 4 0,-2-6 0,2 2 0,-2-6 0,0 8 0,-3 0 0,0 5 0,0 1 0</inkml:trace>
  <inkml:trace contextRef="#ctx0" brushRef="#br0" timeOffset="69737.27">24482 6123 24575,'10'-46'0,"1"-3"0,-3 16 0,1 0 0,4-22 0,-2 1 0,-5 11 0,4-18 0,-9 20 0,4 2 0,0-1 0,-4-14 0,6 4 0,-1 1 0,-5-4 0,11-12 0,-11 10 0,8 5 0,-8-8 0,4 12 0,-5 8 0,0 3 0,0-3 0,0-25 0,0 24 0,0 1 0,0-17 0,-4 16 0,3 1 0,-6 8 0,6-7 0,-8 4 0,-2-1 0,5-1 0,-14-25 0,15 52 0,-1-7 0,-5-8 0,0-5 0,-3 1 0,3 7 0,-9 3 0,2 6 0,-12-9 0,-6 6 0,-2-2 0,1 6 0,-11 0 0,14 10 0,-16-6 0,18 5 0,-15-2 0,22 3 0,-12 3 0,8-3 0,-1 4 0,-1-4 0,-5 0 0,-21 0 0,12 0 0,5-3 0,-1 1 0,-2 1 0,-12-3 0,17 0 0,-1-2 0,-16-3 0,5-2 0,-2 4 0,-3-1 0,11 0 0,-4-1 0,-14 2 0,-7 0 0,5-1 0,12 0 0,1-1 0,-2 3 0,-3 2 0,9-1 0,-3-6 0,-5 6 0,16 1 0,-16-5 0,21 8 0,0 0 0,-27-12 0,16 10 0,2 1 0,-2-4 0,9 1 0,1 1 0,-5 3 0,-14-4 0,19 4 0,-3 2 0,-9-1 0,-1 0 0,0 0 0,-1 0 0,-18 0 0,2 0-943,-1 0 943,18 2 0,2 1 0,-3 3-124,1 0 124,-6-1 0,6-5 0,-17 4 0,14 2 0,4-1 0,2 1 0,19-3 0,-4 3 938,14-3-938,10 1 129,-9 2-129,1 2 0,-3 0 0,-8 3 0,8-1 0,-9 3 0,6 1 0,-14 12 0,14-6 0,-17 14 0,23-17 0,-31 31 0,5 5 0,15-23 0,2 2 0,2-1 0,3 0 0,-1 17 0,2 9 0,1 4 0,5-16 0,0 1 0,0-1 0,-1 3 0,2-4 0,0 2 0,1-6 0,-1 12 0,2-14 0,2-4 0,5-6 0,-6 6 0,0 4 0,1 14 0,-4-1 0,-1 2 0,5-20 0,0 0 0,-3 7 0,0 1 0,3-4 0,2-2 0,-1 12 0,2-9 0,1-3 0,2-4 0,0 8 0,3-7 0,1 10 0,2-10 0,1-2 0,-2-14 0,4 4 0,4 11 0,-3-11 0,3 9 0,-7-14 0,0-3 0,5 17 0,0-8 0,6 8 0,-1-5 0,-2-10 0,14 17 0,-12-13 0,23 22 0,-26-22 0,12 6 0,-18-13 0,3-3 0,-5 0 0,5 2 0,-1-4 0,2 4 0,1 0 0,-5-3 0,5 3 0,4 0 0,1-1 0,14 7 0,-15-7 0,5 4 0,-15-7 0,2 2 0,-3-3 0,10 8 0,-5-6 0,6 5 0,-4-2 0,-3-3 0,2 3 0,-4-5 0,-1 0 0,-1-2 0,3 4 0,7 6 0,-3-2 0,4 1 0,-6-10 0,-4-2 0,2 0 0,-3 0 0,-2 0 0,-1 0 0</inkml:trace>
  <inkml:trace contextRef="#ctx0" brushRef="#br0" timeOffset="76771.27">22064 8476 24575,'2'-6'0,"35"-12"0,-9 3 0,22-5 0,-22 8 0,2 2 0,-14 3 0,8 0 0,-18 4 0,4 3 0,-4 3 0,8 5 0,-3 5 0,9 2 0,20 18 0,-14-16 0,18 15 0,-25-17 0,4 27 0,-14-18 0,-3 28 0,-10-30 0,-15 19 0,0-14 0,-12 8 0,-3-6 0,7-11 0,-3-2 0,14-10 0,-3 1 0,7-4 0,-1 3 0,3-3 0,4 2 0,-2 0 0,2 1 0,1-3 0,0 1 0,-1-1 0,5 0 0,4 0 0,28-13 0,-10 8 0,18-7 0,-19 9 0,1 0 0,0 2 0,-5 1 0,13 8 0,-10 0 0,16 4 0,-8 2 0,3 3 0,-4-3 0,-1 3 0,-9-8 0,-1 10 0,-4-5 0,-1 9 0,-2 9 0,-4-11 0,-1 6 0,-8-11 0,-15 2 0,-2 4 0,-26 2 0,-3-7 0,-1-2 0,20-7 0,0-2 0,-23 7 0,4-4 0,21-6 0,6-2 0,1-4 0,13-3 0,-5 0 0,10-2 0,-6-5 0,5 3 0,-4-3 0,4 4 0,1 1 0,2 0 0,0 2 0,3 0 0</inkml:trace>
  <inkml:trace contextRef="#ctx0" brushRef="#br0" timeOffset="77777.27">22716 8536 24575,'5'0'0,"0"0"0,8-2 0,-4 1 0,16-7 0,0 3 0,10-6 0,4 1 0,16 1 0,-13 3 0,10 2 0,-26 1 0,-9 3 0,-7-5 0,-2 4 0,1-1 0,-2 2 0,-1 2 0,4 6 0,2 19 0,2 3 0,0 14 0,-5-6 0,1 1 0,-2 10 0,2 13 0,-1-8 0,-4-19 0,-1 0 0,5 28 0,1 9 0,-3-15 0,-3-18 0,1 12 0,1-31 0,-6-11 0,3 1 0,-3-5 0,0 3 0,2-5 0,-1 0 0,1-4 0,-2-1 0</inkml:trace>
  <inkml:trace contextRef="#ctx0" brushRef="#br0" timeOffset="79548.27">23590 8640 24575,'2'-11'0,"2"-4"0,23-15 0,-15 11 0,23-10 0,-28 21 0,17-3 0,-1-1 0,38-12 0,-15 6 0,11-3 0,-32 14 0,18 4 0,-25 3 0,25 0 0,-27 3 0,2 0 0,-5 3 0,-5 0 0,-5-1 0,-1 3 0,-1 0 0,1 16 0,-6 3 0,-6 12 0,-8-4 0,-10 9 0,-4 3 0,1-5 0,-5 0 0,-1-3 0,-8 4 0,6-8 0,-8 5 0,-4 2 0,-2 1 0,1-1 0,4-4 0,7-6 0,-6 4 0,6-5 0,-4-2 0,-12 3 0,-11 2 0,12-6 0,33-16 0,37-18 0,0-1 0,17-4 0,1 1 0,-2 1 0,0-1 0,9 6 0,-14 1 0,13 0 0,-15 2 0,-6-2 0,0 6 0,-1 0 0,-7 2 0,4 0 0,-1 3 0,-3-2 0,9 4 0,-9-6 0,4 3 0,-5-7 0,25 9 0,-12-8 0,18 5 0,-10-3 0,-6-2 0,7 2 0,-1 0 0,-8 0 0,6 3 0,-16-1 0,-3 1 0,-3 9 0,-2-1 0,1 14 0,-1 2 0,-3-7 0,-3 4 0,0-17 0,-9 12 0,-12-5 0,1 1 0,-30 12 0,26-20 0,-25 11 0,-3-8 0,10-2 0,-18 4 0,16-6 0,14-3 0,2-2 0,17-4 0,10 0 0,-1 0 0</inkml:trace>
  <inkml:trace contextRef="#ctx0" brushRef="#br0" timeOffset="107673.27">14198 6114 24575,'10'2'0,"10"2"0,-3 2 0,13 3 0,1-1 0,-3 1 0,1-5 0,17 3 0,-12-6 0,21 7 0,1-2 0,-22-1 0,12-1 0,-30-1 0,-6 0 0,-5 2 0,-2 19 0,-3 1 0,4 34 0,-4-23 0,0 27 0,0-39 0,0 14 0,-3-17 0,3-5 0,-3-3 0,3 2 0,0-1 0,0 5 0,0-1 0,0-9 0,0-2 0</inkml:trace>
  <inkml:trace contextRef="#ctx0" brushRef="#br0" timeOffset="108811.27">14925 6151 24575,'6'0'0,"-1"0"0,7 3 0,19 5 0,9-2 0,9-1 0,12 0 0,4-2-871,-15-1 0,2-2 0,-3-1 871,6 1 0,-5-1 0,-12-3 0,-7 0 620,-15 3-620,-3-2 0,-11 17 0,0-6 0,-12 50 0,0 1 996,4-23 1,-1 0-997,-3 2 0,0-3 0,2-3 0,-6-3 0,11-19 0,-2-4 0,2-1 0,0 0 0,-9 13 0,10-10 0,-8 9 0,8-9 0,-1 0 0,0 0 0,0 0 0,3-3 0,0-2 0,0 0 0</inkml:trace>
  <inkml:trace contextRef="#ctx0" brushRef="#br0" timeOffset="126782.27">13648 8193 24575,'0'-6'0,"-2"3"0,-1 1 0,-5 2 0,-7 0 0,-11 3 0,5-2 0,-10 2 0,21-3 0,-5 0 0,12 2 0,-2 1 0,-10 15 0,-4-2 0,-1 4 0,5-8 0,9-7 0,1 1 0,-1-3 0,1 1 0,4 2 0,0 11 0,5-6 0,-3 8 0,1-11 0,-2 1 0,0-2 0,0-1 0,3-3 0,0-1 0,4 0 0,11-1 0,-1 4 0,6-1 0,-5 6 0,-4-1 0,-3 2 0,-1 1 0,-2-3 0,0 11 0,0-5 0,-3 0 0,1 5 0,-1 0 0,-2 13 0,-7 4 0,3-9 0,-14 8 0,3-17 0,-8 5 0,-1-7 0,-10-5 0,8-1 0,-6-2 0,13-5 0,0-1 0,8-5 0,0-1 0,-2-7 0,3 3 0,-5-3 0,6 4 0,-2 3 0,5 1 0,0 2 0</inkml:trace>
  <inkml:trace contextRef="#ctx0" brushRef="#br0" timeOffset="128658.27">14025 8200 24575,'0'-5'0,"2"2"0,6 0 0,5 3 0,14 0 0,3 0 0,8-2 0,3-1 0,23-4 0,-13 2 0,-2-1 0,-3-1 0,-9 2 0,-31 10 0,-4 3 0,-2 4 0,-3 14 0,-2 1 0,-4 20 0,-2 9 0,0-8 0,-1 2 0,2-9 0,-1 0 0,-3 8 0,-1 1 0,1-3 0,0-3 0,-2-2 0,1 16 0,12-52 0,3-1 0</inkml:trace>
  <inkml:trace contextRef="#ctx0" brushRef="#br0" timeOffset="130016.27">14804 8145 24575,'2'-3'0,"26"-5"0,11-3 0,-5 0 0,7-1-2087,8-1 1,9-3-1,4-1 1,-6 2 2086,-3 1 0,-3 0 0,5 0 0,-5 3 0,7-2 0,1 1 0,-4 1 0,-8 1 1156,8-2 1,-5 6-1157,10 6 0,-17 10 1317,-50 23-1317,-17 18 0,-6 6 0,5-13 0,0 1 0,4-4 0,0 4 0,1-4 0,-2 4 0,3-4 0,6-7 0,1 0 0,-2-2 0,-1 0 4716,-2 17-4716,-1-4 0,8-14 0,5-17 0,3-8 0,3-1 0</inkml:trace>
  <inkml:trace contextRef="#ctx0" brushRef="#br0" timeOffset="131645.27">16593 7770 24575,'-5'-3'0,"-22"8"0,-2 6 0,-8-2 0,-6 1 0,0 3 0,-1 1 0,-12 3 0,-2-1 0,4-1 0,4 0 0,14-2 0,4-1 0,-7-1 0,30-5 0,4 0 0,0 8 0,1-6 0,-3 9 0,6-3 0,-1-2 0,2 16 0,0-13 0,-3 11 0,3-17 0,-3 1 0,6-7 0,30-8 0,-5 3 0,8-5 0,1 0 0,-9 5 0,10-6 0,-28 8 0,-3 3 0,5 0 0,-4 0 0,8 2 0,9 6 0,-1 2 0,6 3 0,-16-5 0,4-1 0,-12-2 0,4 1 0,-4 1 0,-1-4 0,1 8 0,-1-4 0,2 9 0,2 2 0,-2 10 0,2 1 0,-5 4 0,-1-12 0,-8-3 0,-3-4 0,-4-5 0,-21 21 0,17-20 0,-15 12 0,15-15 0,2-3 0,-2 3 0,3-7 0,4-1 0,1-2 0,3 0 0,-3 0 0,0 0 0,-3 0 0,2 0 0,-1 0 0,2 0 0,-1 0 0,-1 3 0,2-3 0,-17 6 0,7-2 0,-21 2 0,23-2 0,-8-1 0,18-3 0,1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5:40.285"/>
    </inkml:context>
    <inkml:brush xml:id="br0">
      <inkml:brushProperty name="width" value="0.05292" units="cm"/>
      <inkml:brushProperty name="height" value="0.05292" units="cm"/>
      <inkml:brushProperty name="color" value="#FF0000"/>
    </inkml:brush>
  </inkml:definitions>
  <inkml:trace contextRef="#ctx0" brushRef="#br0">7551 6649 24575,'0'0'0</inkml:trace>
  <inkml:trace contextRef="#ctx0" brushRef="#br0" timeOffset="3530">7551 6649 24575,'0'33'0,"0"-7"0,0 13 0,3-16 0,-2 6 0,5-8 0,1 26 0,-2-19 0,1 20 0,-6-32 0,2-1 0,-1 0 0,4 6 0,-1 10 0,2-3 0,-3-3 0,0-10 0,-3-4 0,2 7 0,-1-1 0,1 0 0,-2-5 0,0-4 0,0 0 0,3 6 0,-1 4 0,4-5 0,-3 1 0,-1-8 0,-2-1 0,3 0 0,-3 3 0,2-2 0,-2 2 0,0-3 0,0 0 0,0 1 0,0-1 0,0 0 0,0 1 0,0-1 0,3 0 0,-3 1 0,3-1 0,-3-2 0,0-1 0</inkml:trace>
  <inkml:trace contextRef="#ctx0" brushRef="#br0" timeOffset="4981">8070 6640 24575,'5'-6'0,"-2"1"0,17-4 0,4-1 0,21-6 0,-1 5 0,-5 1 0,-17 7 0,-14 5 0,-2 16 0,-1-3 0,4 31 0,-7-13 0,0 2 0,2 21 0,-6-18 0,-2-2 0,-4 4 0,-2-8 0,0-2 0,3-10 0,-6 14 0,6-16 0,-5 10 0,9-22 0,12 2 0,38 6 0,-15-6 0,29 9 0,-39-13 0,1 1 0,-7-5 0,-5 0 0,-3 0 0,-3-2 0,5-3 0,-1 1 0,2-1 0,-6 5 0,-3 0 0</inkml:trace>
  <inkml:trace contextRef="#ctx0" brushRef="#br0" timeOffset="5984">9141 6516 24575,'0'14'0,"0"9"0,0 10 0,0 7 0,0-2 0,0 17 0,-5-4 0,4-12 0,1 4 0,-1 12 0,1 1 0,2-18 0,2 2 0,0 24 0,1-5 0,3-22 0,-5 0 0,-1-2 0,4-12 0,-6 11 0,3-23 0,-3-6 0,0-2 0</inkml:trace>
  <inkml:trace contextRef="#ctx0" brushRef="#br0" timeOffset="43833">21949 6480 24575,'0'37'0,"0"4"0,0 1 0,0 5 0,0-3 0,0 0-1921,-2 15 1,-2 1 1920,0-6 0,0 1 0,2-3 0,-1 2 0,1-2 0,-2 9 0,2 0 0,1-10 0,1 1 0,1-5 0,-1-3 0,0-4 1193,0 24-1193,0-26 628,0-11-628,-3-19 0,3-1 0,-3-10 0</inkml:trace>
  <inkml:trace contextRef="#ctx0" brushRef="#br0" timeOffset="45126">22600 6706 24575,'-35'14'0,"7"-4"0,20 1 0,3-6 0,-7 15 0,-8 29 0,7-13 0,0 3 0,3 6 0,1 0 0,1-6 0,3-2 0,8 1 0,3-3 0,2 8 0,6 13 0,-2-22 0,0-1 0,-1 4 0,12 18 0,6-17 0,-8-17 0,7 7 0,-15-24 0,-8-6 0,1-1 0,3-9 0,1-2 0,0-7 0,6-7 0,-7-2 0,5-9 0,0-16 0,-4 12 0,4-12 0,-5 8 0,0 5 0,-4 2 0,1 1 0,-5 16 0,2-7 0,-3 5 0,0 3 0,0 6 0,0 2 0,-6-1 0,2 2 0,-4-7 0,-12 2 0,9 7 0,-7-1 0,13 9 0</inkml:trace>
  <inkml:trace contextRef="#ctx0" brushRef="#br0" timeOffset="46385">23518 6849 24575,'49'-35'0,"-12"13"0,3 1 0,8-5 0,2 0 0,2 4 0,2 4 0,-5 5 0,0 3 0,1 1 0,-2 0 0,-7 3 0,-4 0 0,16-1 0,-43 16 0,-9 22 0,2 2 0,-9 13 0,-2 5 0,2-19 0,-3 2 0,-6 7 0,-6 8 0,-1 1 0,-1-5 0,0-2 0,-1-3 0,-1 0-625,-5 9 0,-1 2 0,2-5 625,-2-1 0,5-6 0,3-1 0,11-15 0,6-6 0,3-12 0,1 0 0,1 1 1875,-1 4-1875,4-4 0,1 2 0,5-6 0,5-2 0,37-4 0,-13-1 0,0 2 0,6 0 0,18-7 0,1 0 0,-18 7 0,2 1 0,1-3 0,4-2 0,-9 3 0,2 4 0,-7 0 0,-37 0 0,-1 0 0,-2 0 0,1 0 0</inkml:trace>
  <inkml:trace contextRef="#ctx0" brushRef="#br0" timeOffset="49045">25188 6765 24575,'-3'-6'0,"-2"2"0,-13 1 0,-4 2 0,2-2 0,1 3 0,8 2 0,-3 6 0,0 1 0,3 8 0,-4 18 0,5-2 0,3 3 0,0 2 0,1 7 0,6-7 0,5 5 0,13 16 0,6-1 0,-5-12 0,3 0 0,-1-2 0,2 4 0,2-5 0,10 5 0,1-5-441,-10-11 1,1-3 440,5 3 0,0-4 0,10-2 0,-11-15 0,-2-2 0,20-28 0,-11-1 0,2-7 0,2-4 0,-16 6 0,-1-1 0,14-14 0,-3-2 0,-2-12 0,-15 24 0,-3-1 0,-11-16 881,-1 6-881,-8-7 0,-1 10 0,-16-8 0,-2-2-527,5 19 1,-4-1 526,0 1 0,-6-2-86,-13-5 1,-9-3 0,0 2 85,5 4 0,1 2 0,-1 0 0,-5-1 0,0 1 0,4 3 0,-1-2 0,9 10 0,18 16 0,9 4 0,-4 1 1038,-20 10-1038,10-6 271,-12 7-271,24-6 0,5 0 0,8 1 0,5 2 0,4-1 0,-3-3 0,-2-2 0</inkml:trace>
  <inkml:trace contextRef="#ctx0" brushRef="#br0" timeOffset="49804">26082 6656 24575,'6'35'0,"-1"1"0,5 26 0,-2-21 0,1 5 0,0-1-2169,7 14 0,0-1 2169,0 2 0,1 2 0,-3-15 0,1 1 0,-3-4 0,-1-3 0,-1 0-30,4 22 1,-1-3 29,-1 2 470,-6-25 0,-1-3-470,0-3 0,-2 6 0,-3-14 2151,6 0-2151,-6-6 307,3-16 1,-3 6 0,0-9 0</inkml:trace>
  <inkml:trace contextRef="#ctx0" brushRef="#br0" timeOffset="98725">5052 12943 24575,'2'0'0,"5"24"0,5 11 0,-4 0 0,1 5 0,2 9 0,-1 4 0,-5-8 0,-1 2 0,-1 1-987,-1 2 0,0 2 1,-1-3 986,-3 10 0,-2-3 0,-1-10 0,0-6 697,-4 2-697,4-17 0,2-2 0,1-20 0,1-1 0,-1-2 0</inkml:trace>
  <inkml:trace contextRef="#ctx0" brushRef="#br0" timeOffset="102053">5881 13059 24575,'-7'0'0,"-15"0"0,8 2 0,-20 4 0,7 3 0,-6 3 0,2-2 0,10-1 0,3-1 0,9-2 0,-1 2 0,2-1 0,0 2 0,-1 6 0,-9 10 0,3 7 0,-3 0 0,8-3 0,7 1 0,3 1 0,6 18 0,0-8 0,5 8 0,3-11 0,1 0 0,17 13 0,-6-14 0,5 5 0,-11-18 0,-5-5 0,11 3 0,-5-10 0,26 7 0,-14-10 0,31 4 0,-21-8 0,12-1 0,0-8 0,-11-9 0,-15-7 0,-2-3 0,1-7 0,-4-25 0,-9 8 0,-8 6 0,-2-3 0,-3 6 0,-1 0 0,1-1 0,-3 3 0,-9-3 0,4 23 0,-1 1 0,2 4 0,0 3 0,-4-12 0,-1 5 0,0-10 0,-10-8 0,9 14 0,-6-6 0,11 17 0,-1 3 0,3 2 0,-3 0 0,1 3 0,-2-2 0,2-1 0,-1 0 0,-1-2 0,2 2 0,-2 0 0,-2-4 0,1 3 0,-2-3 0,-2 1 0,6 1 0,-5-1 0,6 3 0,-2-2 0,3 5 0,-6-5 0,5 4 0,-7-3 0,5 3 0,-1-1 0,4 2 0,2 0 0</inkml:trace>
  <inkml:trace contextRef="#ctx0" brushRef="#br0" timeOffset="103342">6923 13138 24575,'-26'-6'0,"5"1"0,13 5 0,-2 5 0,4-1 0,-5 3 0,6-1 0,-1 1 0,-11 29 0,-5 20 0,0-4 0,2 11 0,17-40 0,9 25 0,-2-27 0,8 12 0,-4-22 0,19 12 0,-8-8 0,16 6 0,6 2 0,-4-8 0,-1-1 0,5 4 0,-1-2 0,-5-3 0,2-4 0,18-7 0,-1-8 0,0-7 0,-1 0 0,-6-5 0,-27-20 0,-10 6 0,-7 2 0,-3 9 0,-3 1 0,-1-1 0,-2 1 0,-1-1 0,-24-29 0,15 22 0,-19-21 0,21 28 0,-8-1 0,0-3 0,-4 8 0,-12-5 0,13 14 0,-36-8 0,40 9 0,-21 1 0,36 3 0,0 3 0,4 0 0</inkml:trace>
  <inkml:trace contextRef="#ctx0" brushRef="#br0" timeOffset="104416">7730 13197 24575,'5'0'0,"12"-3"0,15-1 0,13-5 0,12 0 0,-9 3 0,9 0 0,-8-1 0,7 0 0,3 1 0,-2 0-1679,-6 3 1,-1 0-1,1 1 1,3-1 1678,1 0 0,3-2 0,1 1 0,-2 0 0,-5 1 0,7 2 0,-6 2 0,0-1-240,-3 0 1,-1 0-1,-4 0 240,0 2 0,-5 1 0,16 0 0,-39 4 0,-14 1 0,-24 36 0,-9 10 0,-5 1 1240,9-12 1,-6 7-1,-3-6-1240,-2-12 0,-4-6 0,-3 1 0,-1 0 0,-4 1 0,-1-1 0,5-2 0,0-1 0,3-1 0,0-2 0,-8 2 0,-2-2 0,21-3 0,26-8 2771,0-4-2771,2 11 0,5-4 0,-1 3 0,22-3 0,34-9 0,-10-2 0,9 0 0,-5 0 0,-7 1 0,-1-1 188,30-3 0,-16 3 0,-49 3 1,-3-5-1</inkml:trace>
  <inkml:trace contextRef="#ctx0" brushRef="#br0" timeOffset="105552">9902 13285 24575,'-8'-3'0,"-5"3"0,2-3 0,-6 3 0,6 0 0,1 0 0,4 3 0,-25 14 0,-4 15 0,-5 1 0,7 4 0,16 1 0,5-13 0,-1 14 0,6-9 0,4 2 0,4 0 0,5-7 0,9-8 0,27 0 0,1-9 0,-2 3 0,1-2 0,-8-7 0,1-2 0,21 6 0,3-3 0,-13-7 0,-1-1 0,-1 3 0,-3-1 0,8-12 0,-34-8 0,-9-13 0,0-6 0,-6-6 0,-4 10 0,-7-2 0,-4 0 0,-9-1 0,9 14 0,-5 2 0,11 14 0,-2 5 0,-4 2 0,6 4 0,-12 2 0,9 1 0,-1 0 0,3-1 0,6 1 0,-1-3 0,5 3 0</inkml:trace>
  <inkml:trace contextRef="#ctx0" brushRef="#br0" timeOffset="106592">11163 13273 24575,'-21'-6'0,"-9"-4"0,11 6 0,-3-5 0,10 6 0,3 0 0,-7 1 0,5 2 0,-7 3 0,2 4 0,-5 3 0,-9 7 0,8-3 0,-8 3 0,6 4 0,5-3 0,-13 14 0,17-9 0,-6 5 0,15-15 0,4 0 0,8 13 0,2-6 0,16 15 0,7 3 0,-7-14 0,2 0 0,12 14 0,2-2 0,-6-14 0,-3-3 0,7 2 0,8-12 0,-23-9 0,24-3 0,-27 0 0,20-9 0,-30 2 0,5-8 0,-12 1 0,5-4 0,-4 0 0,8-18 0,-8 14 0,3-23 0,-11 25 0,4-2 0,-3 5 0,-3-1 0,2-1 0,-5 1 0,1 6 0,-17-5 0,6 9 0,-22-10 0,18 13 0,-5-4 0,10 3 0,9 3 0,2 2 0</inkml:trace>
  <inkml:trace contextRef="#ctx0" brushRef="#br0" timeOffset="107455">11892 13234 24575,'0'23'0,"-2"16"0,-1 8 0,2 4 0,1 3 0,0 11 0,0-1 0,0-14 0,1-1 0,2-3 0,0-2 0,-3 18 0,0 1 0,0-39 0,2-11 0,-1-3 0,1-4 0,1 4 0,2 5 0,-1-4 0,0 3 0,-1-8 0,-3 1 0,3-3 0,-3 1 0</inkml:trace>
  <inkml:trace contextRef="#ctx0" brushRef="#br0" timeOffset="112968">21228 12518 24575,'3'23'0,"-3"5"0,8 15 0,-3 1 0,2 10 0,-1 1 0,1-5 0,1 1 0,-1 3-1068,-1 1 0,1 5 1,0-1-1,-1-6 1068,0-5 0,0-4 0,0-3 0,-1 6 0,-1-7 976,1-5-976,-2-19 0,-3-8 0,0-8 0,0-10 0</inkml:trace>
  <inkml:trace contextRef="#ctx0" brushRef="#br0" timeOffset="113888">22095 12548 24575,'-5'0'0,"-6"5"0,2-1 0,-1 6 0,-2 2 0,-9 29 0,6-10 0,0 1 0,0 2 0,3 2-398,0 6 0,2 0 398,6 23 0,3-3 0,2 0 0,0-27 0,2 0 0,0 21 0,3-7 0,2-22 0,3-5 0,-6-14 0,12 0 0,6 0 796,21 6-796,14-4 0,-7-2 0,13-11 0,-23-3 0,6-11 0,-13-2 0,14-26 0,-13 5 0,-15 12 0,-1 1 0,3-14 0,-13 3 0,-4-5 0,-5-6 0,-3-1 0,2 2 0,-1 1 0,-4 5 0,-2 7 0,-2 10 0,-13 7 0,-3-2 0,-16-10 0,1 10 0,0-5 0,-14 6 0,11 1 0,0 4 0,23 17 0,15 2 0,4 5 0,2-8 0</inkml:trace>
  <inkml:trace contextRef="#ctx0" brushRef="#br0" timeOffset="114686">22888 12582 24575,'-13'7'0,"6"-1"0,-6 12 0,1 6 0,2 6 0,-3 8 0,2 4 0,2 4 0,6 0 0,2 1 0,-4 2 0,1 0 0,10-6 0,2-6 0,7 1 0,11 4 0,-1-8 0,14 8 0,-3-20 0,15-2 0,-9-19 0,9-6 0,-6-1 0,-11 1 0,-1-1 0,34-4 0,-10-4 0,-36-4 0,-12-1 0,7-10 0,-5-20 0,-3-7 0,-6 16 0,-1-2 0,3-18 0,-5 1 0,-10 23 0,-5 6 0,-9-5 0,1 9 0,-2 1 0,-20-9 0,18 10 0,-3 1 0,-9 2 0,-1 2 0,11 3 0,1 0 0,-5 3 0,1 2 0,-4 0 0,23 11 0,-3 4 0,10 0 0,-3 4 0,5-3 0,-1 0 0,3 1 0,1-1 0,2-2 0,0-1 0</inkml:trace>
  <inkml:trace contextRef="#ctx0" brushRef="#br0" timeOffset="115506">23613 12569 24575,'-10'7'0,"3"-1"0,-15 23 0,-2 7 0,8-7 0,1 3 0,-4 16 0,-1 7 0,3-6 0,6-12 0,4-1 0,2 23 0,8-5 0,10-25 0,9 7 0,-3-18 0,1-8 0,33-6 0,-15-2 0,2-1 0,0-3 0,1-1-216,5 1 0,-4-2 216,6-7 0,-9 2 0,-18 2 0,-9 1 0,-4-5 0,-2-2 0,2-6 432,0-44-432,-8 28 0,-1-2 0,1-3 0,-1 0 0,-4 2 0,-1 4 0,-2 4 0,-3 2 0,-28-2 0,16 13 0,-30-6 0,22 14 0,-7 4 0,-14 1 0,27 4 0,-6 0 0</inkml:trace>
  <inkml:trace contextRef="#ctx0" brushRef="#br0" timeOffset="116407">24141 12623 24575,'53'-20'0,"-10"11"0,4 0 0,0-3 0,3-1 0,14 1 0,-4 3 0,2 1 0,-13-2 0,-29 13 0,-13 5 0,-5 1 0,8 17 0,-8 13 0,-6 7 0,-6 1 0,-2 1 0,1 10 0,-4-1 0,-13-2 0,-4-6 0,11-20 0,1-2 0,-19 26 0,14-25 0,21-20 0,56-12 0,-9 1 0,3-2 0,-1-2 0,1 0 0,9 1 0,-8 1 0,-24 0 0,1 0 0</inkml:trace>
  <inkml:trace contextRef="#ctx0" brushRef="#br0" timeOffset="117399">25604 12500 24575,'-27'6'0,"-8"4"0,12-3 0,-7 6 0,9-5 0,-12 17 0,-14 11 0,18-9 0,0 4 0,-2 8 0,2 1 0,9-10 0,3 0 0,3 4 0,3-3 0,2-1 0,4 7 0,8-5 0,1 1 0,10-1 0,-8-17 0,11 0 0,-3-11 0,48-11 0,-19-2 0,3-3 0,8-6 0,1-2 0,-1 3 0,-5-1 0,7-16 0,-28 17 0,-21-7 0,-7 6 0,-4-35 0,-8 0 0,2 1 0,-19-3 0,17 36 0,-16-6 0,16 14 0,-3 1 0,7 3 0,0 1 0,2 1 0,1 2 0,-3 5 0,5 2 0,-5 6 0,8-4 0,-3-1 0,3-3 0</inkml:trace>
  <inkml:trace contextRef="#ctx0" brushRef="#br0" timeOffset="118684">26227 12604 24575,'-29'-6'0,"8"5"0,-11 7 0,15 5 0,3 16 0,3 19 0,0-2 0,5 3 0,5 7 0,5-27 0,6 29 0,6-24 0,6 3 0,6 0 0,14-12 0,12-4 0,5-11-551,-23-8 1,1-1 550,-2-2 0,4-2 0,2-3 0,4-3 0,1 0 0,0-2 0,-1-1 0,0 0 0,20-5 0,-5-1 0,-10-2 0,-10 1 0,-15 4 0,-8-42 0,-11 34 0,-13-30 0,-7-4 0,-7 13 0,-2-3 0,-4-1 0,0 15 0,-1 3 0,3 3 0,-1 1 550,-5-3 1,-3 2-551,4 9 0,0 4 0,-12-5 0,-4 7 0,25 8 0,-17 5 0,12-2 0,-20 3 0,15 4 0,-8 3 0,8 2 0,6 0 0,7 0 0,9-3 0,-1 1 0,2 1 0,2-2 0,-2 2 0,-2 2 0,3-4 0,-3 4 0,2-2 0,2-2 0,1 2 0,0-1 0,2-1 0,-3 2 0,-4 5 0,6-4 0,-6 9 0,10-9 0,-3 3 0,3-6 0,0 2 0,0-3 0,0-4 0,0-2 0</inkml:trace>
  <inkml:trace contextRef="#ctx0" brushRef="#br0" timeOffset="119919">27397 12409 24575,'-17'0'0,"4"5"0,-8-2 0,11 5 0,2 0 0,2 0 0,-7 33 0,5-18 0,-11 40 0,14-30 0,-5 6 0,6-10 0,7 15 0,2 1 0,-2-11 0,3 10 0,5-4 0,11-26 0,-3-7 0,36 0 0,-20-7 0,3-3 0,4-3 0,19-9 0,-2-1 0,-15-7 0,-31 13 0,-5-6 0,-3 1 0,-7-19 0,1 8 0,-10-29 0,3 30 0,-6-13 0,-10 5 0,-7 3 0,-19-10 0,21 22 0,0 3 0,-10-6 0,3 3 0,28 15 0,5-2 0,0 7 0,3-1 0,5 6 0,-1-1 0,1 0 0,-3-4 0</inkml:trace>
  <inkml:trace contextRef="#ctx0" brushRef="#br0" timeOffset="120690">27929 12380 24575,'9'20'0,"2"14"0,1 11 0,-3 2 0,2 10 0,-2-5 0,-1-8 0,0 0 0,1 7 0,1 4 0,-1-5 0,-1-6 0,0-7 0,2 7 0,0 9 0,-4-25 0,-3-10 0,1 2 0,-2-13 0,0-4 0,-1 0 0,1-3 0</inkml:trace>
  <inkml:trace contextRef="#ctx0" brushRef="#br0" timeOffset="137959">8660 5211 24575,'8'0'0,"13"0"0,22-4 0,-1-1 0,21-1 0,-18 4 0,1 0 0,-12 3 0,0 1 0,15-2 0,-5 1 0,-11 4 0,-10-4 0,-14 1 0,1-2 0,-1 0 0,-2 0 0,-1 3 0,-1-3 0,-2 3 0,-1-3 0</inkml:trace>
  <inkml:trace contextRef="#ctx0" brushRef="#br0" timeOffset="145453">24567 5191 24575,'11'-3'0,"-3"1"0,5-1 0,-4 3 0,6-3 0,1 3 0,16-3 0,-12 2 0,6-4 0,-18 4 0,-3-1 0,3 2 0,-2 0 0,4-3 0,-4 3 0,4-3 0,-4 1 0,2 1 0,-1-1 0,-1 0 0,2 1 0,0-1 0,-5 2 0,2 0 0</inkml:trace>
  <inkml:trace contextRef="#ctx0" brushRef="#br0" timeOffset="148112">22417 7989 24575,'24'-5'0,"-7"4"0,16-7 0,-13 7 0,5-7 0,-2 4 0,-5-2 0,-5 3 0,-8 3 0,0-2 0,-2 1 0,0-1 0</inkml:trace>
  <inkml:trace contextRef="#ctx0" brushRef="#br0" timeOffset="149036">25241 8102 24575,'23'-3'0,"1"0"0,8 1 0,2 0 0,11-3 0,16-3 0,-38 3 0,-6 3 0,-3-4 0,18 2 0,17-6 0,-13 6 0,-5 1 0,-28 3 0</inkml:trace>
  <inkml:trace contextRef="#ctx0" brushRef="#br0" timeOffset="153596">8603 11450 24575,'5'-3'0,"3"-2"0,5 2 0,13-3 0,5-2 0,8 0 0,15 2 0,-12-2 0,12 3 0,-19-1 0,-12 2 0,-6 1 0,-12 3 0,1-3 0,1 3 0,-1 0 0,4 0 0,-1 0 0,-1 0 0,0 0 0,-3 0 0,7 0 0,-5 0 0,6 0 0,-8 0 0,-2 0 0,-1 0 0</inkml:trace>
  <inkml:trace contextRef="#ctx0" brushRef="#br0" timeOffset="154892">5510 14028 24575,'32'6'0,"3"-2"0,7 0 0,2 0 0,6-1 0,4 1-2458,0 2 0,4 1 1,1 0-1,-1 0 2085,-5-2 1,0 1-1,0 0 1,0 1 372,4 2 0,1 1 0,-1 2 0,-1 0 68,9 3 0,-1 2 0,-5-1-68,-14-3 0,-3 0 0,1-1 674,3 2 1,0 1-1,-7-3-674,5 3 0,-14-7 0,-20-6 5640,-4 1-5640,6-3 3454,11 3-3454,-4-3 0,6 2 0,-14-1 0,-6 1 0,-2-2 0</inkml:trace>
  <inkml:trace contextRef="#ctx0" brushRef="#br0" timeOffset="156138">10101 14447 24575,'-7'0'0,"-2"0"0,1 0 0,0 0 0,3 0 0,4 0 0,67-6 0,-6 5-1143,-7-3 0,10 0 0,-4 0 1143,1 3 0,2 1 0,-2-2 0,9 0 0,0 1 0,-10 0 0,3 0 0,-4 2 0,-2-1 0,4 0 0,-14 0 0,-16 0 0,-17 0 0,-8 0 0,17 0 0,2 0 1714,17-1 1,6 2-1715,-6 3 0,1 1 0,7-2 0,-3 1 0,13 7 0,-44-7 0,-13-4 0,-5 0 0,1 0 0</inkml:trace>
  <inkml:trace contextRef="#ctx0" brushRef="#br0" timeOffset="161109">21795 13789 24575,'11'-11'0,"5"0"0,-7 3 0,6 0 0,-7 2 0,7 0 0,2-3 0,44-16 0,1 2-638,-8 5 0,8 0 638,-1 0 0,5 0 0,-1 0-1495,-8 1 0,-1 2 1,3-3 1494,-1 1 0,3-2 0,0 0 0,-3 1 0,4 0 0,-2 0 0,-1 1-933,-1-1 1,0 0 0,0 2 932,-1 2 0,0 2 0,0-1-112,4-1 1,1 0-1,-5 1 112,4 2 0,-5 1 377,-2-2 0,-9 2-377,-19 5 3759,-16 3-3759,-4 2 3776,13-3-3776,-11 2 575,11-2-575,-13 3 28,2-2-28,-3 1 0,3-1 0,7-1 0,35 3 0,-8-4 0,3 0 0,-3 1 0,-1 0 0,4 0 0,-7 0 0,-10-2 0,-16 5 0</inkml:trace>
  <inkml:trace contextRef="#ctx0" brushRef="#br0" timeOffset="162129">25630 13629 24575,'64'-11'0,"1"-1"0,-1 1 0,0 0 0,1-1 0,-2 0 0,6 0 0,-12 2 0,6-1 0,4 0 0,1-1 0,-1 1 0,-4 2-1967,2 0 1,-3 0 0,0 2 0,-1 0 0,1-1 1668,0 2 0,-1 0 0,0 0 0,1 0 0,2 0 298,-3-1 0,4 1 0,0-1 0,-1 0 0,-5 0 0,-6 0 480,5-1 0,-7 0 0,4 0-480,9-3 0,6 0 0,-1-1 0,-10 0 948,-1-4 1,-6 1-949,4 1 0,-6 1 0,0-3 0,-42 10 0,-11 6 0,1 0 0</inkml:trace>
  <inkml:trace contextRef="#ctx0" brushRef="#br0" timeOffset="163826">24130 11406 24575,'5'-2'0,"5"1"0,-1-4 0,20-1 0,-2-3 0,32-6 0,-17 4 0,-6 2 0,0 0 0,7-2 0,4-2 0,-11 4 0,29-4 0,-10 2 0,-17 4 0,-1 0 0,10 2 0,-9-3 0,19 3 0,-18-5 0,10 1 0,-31 2 0,-5 2 0,-10 3 0,4 1 0,-1-1 0,2 2 0,0 0 0,-3 0 0,5 0 0,2 0 0,1 0 0,-2 0 0,-3 0 0,-3 0 0,0 0 0,14-6 0,-7 2 0,10-2 0,-7 1 0,-1 2 0,-3 1 0,-4 1 0,-7 3 0</inkml:trace>
  <inkml:trace contextRef="#ctx0" brushRef="#br0" timeOffset="211184">213 2128 24575,'3'-3'0,"0"0"0,4 1 0,2 1 0,6-4 0,1 4 0,12-2 0,10 0 0,4 2 0,25-1 0,-20 2 0,8 1 0,-1 0-387,-10 3 1,0 0 0,2 1 386,2 0 0,3 0 0,1 1 0,-4 0-1295,5 0 1,-2 1 0,0 0 1294,0 0 0,0 0 0,-3-1 0,7 1 0,-2-1-83,-7 1 1,1-1 82,-4 1 0,2-1 0,-1 0 0,9 1 0,2 1 0,-2 0 0,4 0 0,0 0 0,-3 0 0,-1-1 0,6-1 0,-4-1 0,6-1 0,2 0 0,-1-1 0,-2 2-536,2 1 0,-3 1 1,1 0-1,2-1 536,-2-2 0,4-2 0,0 1 0,-2-1 0,-3 2 0,-4 0 0,-1 1 0,-3 1 0,-2-2 0,4 1 0,-3 0 0,-1-1 0,20-1 0,-6 1 394,-21 2 0,-2-1-394,13-1 0,0-1 0,-12 1 0,0-1 0,21 0 0,-1-1 0,-21 1 0,-2 0 0,7-3 0,1 1 0,4 2 0,-2 0 3501,16-3-3501,-11 2 0,-2 0 0,-7-1 0,19 3 0,-26-4 0,-1 0 0,18 0 0,-13 0 0,0 0 0,-3-2 0,-3 0 0,18-4 0,-1 0 0,0-2 0,-3-3-87,-4 6 1,-2 0 86,-3-4 0,23 8 0,-20-3 0,20 4 0,-23 0 0,14 0 2813,11 5-2813,-24 0 0,3 1 0,14 0 0,4 1 0,3 2 0,1-2-168,-17-5 0,1-2 0,-1 0 168,16 2 0,1 0 0,-10-5 0,2-1 0,-4 0 0,-2 4 0,1-1 0,8-4 0,6-1 0,-6 1 0,-4 4 0,-1 0 0,-4-1 0,4-1 0,-2 3 0,13 5 0,-4 2 0,-11-3 0,0 0 0,12 2 0,3-2 0,-18-7 0,0-4 0,1 1-1167,1 1 0,2 0 0,-2 0 1167,-3-3 0,-1-1 0,-3 1 0,5 0 0,-1-1-132,12 1 0,1-1 132,-9 0 0,1 0 0,-9 4 0,3 1 0,-1-1 0,5-1 0,-1 0 0,-2 3 0,-1 4 0,1 2 0,2-2 0,3 1 0,-4 0 0,-7 1 0,-3 1 203,6 1 0,0-1-203,-4-3 0,-1-2 0,22 1 0,-25 0 0,-1 0 0,18 0 0,-14 0 3947,23 0-3947,-27 0 0,3 0 0,15 0 0,4 0-1011,8 0 1,0 0 1010,-8 0 0,-2 0 0,-1 0 0,-4 0-707,-13 1 1,-2-2 706,30-4 0,-14 5 0,0-1 0,-19-4 0,0 0-246,16 2 1,-1 0 245,8-8 0,-8 5 0,15-8 2110,-20 9-2110,14-5 0,9 3 0,-20 2 0,18-1 0,-18 2 0,-6 0 0,2 0 0,-6 0 0,1 0-230,12-4 1,1 1 229,-14 3 0,2 1-254,19-4 1,9-1 0,-1 0 253,-13 5 0,-1 0 0,4-1 0,-5-1 0,4-1 0,1-1 0,1 0 0,-4 2 0,3 0 0,-3 1 0,0 1 0,0-1 0,-1 1 0,0 0 0,-1-1 0,1 0 0,1 0 0,-1-1 0,1 0 0,0 1 0,4 3 0,2 0 0,-1 1 0,-2-1 0,9-1 0,-3 0 0,-1 0 0,-3 2 0,-1 0 0,-5 1 0,-3 2 0,-8 0 0,-1-3 0,-11 0 0,-8 0 0,-3 0 0,16 5 1924,11-4-1924,5 5 723,-10-4 1,2 0-724,-3-1 0,2-1 0,11 2 0,4 0 0,9-1 0,2-2 0,1 1 0,-1 0-1440,-7 0 0,-2 0 1440,-2 0 0,-4 0 0,-15 0 0,2 0 0,11 1 0,6-1 0,-4-1 0,-1-1 0,2-2 0,-4 2 0,7-1 0,0-1 0,-7 0 0,0-2 0,-3-2 0,3 0 0,3 0 0,-2 1-826,4 2 1,-2 2 825,6-3 0,-1 1 0,-5 2 0,-2 1 0,1 1 0,-2 0 0,-5-1 0,-1-1-4,3 0 0,2 0 4,15 0 0,-2-1 0,-18-1 0,0-2 0,6 1 0,4 0 0,-5 0 0,-6 2 0,0 0 0,16-2 0,7-1 0,-7 2 0,-14 4 0,-2 0 0,3 0 0,4-2 0,-5 1 0,-4-1 0,-5 1 0,26-5 1304,-20 4 0,1 0-1304,1-2 0,-1 0 0,-6 2 0,0 0 960,1 0 0,1 0-960,3-5 0,-1 1 0,23 4 5,-18-4 1,3-1-6,0 2 0,4 0 0,-4-1 0,3-2 0,-2 0 0,10-1 0,-1 0-560,-10 3 1,1-2-1,-4 2 560,-7 1 0,0 0 0,15-3 0,2 0 0,-6 2 0,3 1 0,-4 1 0,3 1 0,-3 1 0,0 0 0,-3 1 0,6-1 0,-2 1 0,-9 0 0,3-2 0,12-2 0,7-3 0,-1 1 0,-5 1 0,0 1 0,2 0-799,0 1 0,3-1 0,0 1 0,-6 1 799,-7 0 0,-4 1 0,0 0 0,6 1 0,1 0 0,-2 0 696,8 2 1,2-1-697,0-1 0,5 0 0,-4 1 0,3 0 0,-1 2-668,-4-1 1,4 0-1,-8 0 668,-11-1 0,-2 2 0,11 1 0,4 1 0,-1-1 0,3 1 0,-4-1 0,4 0 0,1-2 0,3-1 0,5-2 0,-9 0 1535,-16-2 1,-2-2-1536,17-6 0,0-1 0,-12 5 0,1 0 0,12-4 0,1 0 0,-1 2 0,-4 0 0,-19 4 0,1-1 0,13-1 0,6-1 0,-3 1 0,7-2 0,0 0-667,-6 2 0,2 0 1,-2 1 666,7 0 0,-5 2 0,12-5 405,-19 6 0,8 1 0,-4 0-405,1 1 0,-1-1 0,-1-2 0,4 0 0,-6 1 0,-7 4 0,-1 1 0,10-1 0,-2 1 0,10 1 0,-16 1 0,-4 0 0,-9 1 0,-13-2 2151,1 5-2151,-6-6 1048,3 3-1048,-6-3 0,0 0 0,-6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31:03.963"/>
    </inkml:context>
    <inkml:brush xml:id="br0">
      <inkml:brushProperty name="width" value="0.05292" units="cm"/>
      <inkml:brushProperty name="height" value="0.05292" units="cm"/>
      <inkml:brushProperty name="color" value="#FF0000"/>
    </inkml:brush>
  </inkml:definitions>
  <inkml:trace contextRef="#ctx0" brushRef="#br0">1242 13332 24575,'0'29'0,"4"-2"0,0 19 0,1-8 0,1-6 0,-1 2 0,1 3 0,6 13 0,-5-16 0,1 0 0,1 0 0,-3-14 0,-1-8 0,-2 3 0,0-6 0,-1 5 0,-1-4 0,1 5 0,-2-6 0,0-4 0,0-3 0</inkml:trace>
  <inkml:trace contextRef="#ctx0" brushRef="#br0" timeOffset="3918">2749 13150 24575,'-15'3'0,"5"0"0,-12 4 0,-3 2 0,2-2 0,-7 3 0,14-4 0,1 0 0,4 0 0,-9 5 0,-1 6 0,-6 1 0,6 5 0,6-5 0,2 1 0,4 1 0,1-6 0,2 6 0,0-8 0,-1 7 0,1-3 0,-1 5 0,0 8 0,1-10 0,2 5 0,2-11 0,2-4 0,5 1 0,-2-5 0,7 3 0,-4-4 0,2 3 0,-3-7 0,1 5 0,-1-4 0,0 1 0,3 0 0,0 1 0,5 0 0,-1 0 0,5 0 0,-5-3 0,7 3 0,0-3 0,-4-2 0,0-1 0,-8-5 0,4-3 0,0-3 0,0 1 0,-1-3 0,-2 4 0,3-3 0,-3 6 0,0-1 0,-3 4 0,1-2 0,-1 0 0,0-1 0,0-1 0,1-7 0,1-1 0,-1-7 0,1 4 0,3-13 0,-5 14 0,3-9 0,-7 20 0,1 1 0,-2 3 0,0 0 0,0-3 0,-2-1 0,-4-4 0,0 2 0,-9-16 0,8 8 0,-6-10 0,-1 8 0,6 7 0,-4 3 0,9 9 0,0 2 0</inkml:trace>
  <inkml:trace contextRef="#ctx0" brushRef="#br0" timeOffset="5086">3171 13259 24575,'-30'0'0,"2"0"0,12 5 0,0-2 0,4 12 0,0 8 0,-2-1 0,3 8 0,-4-2 0,-5 36 0,5-26 0,3-2 0,2-2 0,5-11 0,2 16 0,7-21 0,6 6 0,-1-18 0,9-1 0,-2-5 0,9-2 0,-8-1 0,8-3 0,-14 0 0,18-7 0,15-24 0,-12 10 0,7-13 0,-32 19 0,-1 0 0,0-10 0,-3 3 0,-3-2 0,-4 10 0,-6-1 0,0 7 0,-6-2 0,-1 8 0,3-2 0,2 2 0,6 5 0,3 3 0,6 8 0,5 1 0,3 1 0,-2-5 0,-5-2 0</inkml:trace>
  <inkml:trace contextRef="#ctx0" brushRef="#br0" timeOffset="6097">3640 13327 24575,'-11'-6'0,"-6"3"0,10 1 0,-12 2 0,9 5 0,-7 5 0,8 2 0,-5 13 0,5 1 0,-1 2 0,-3 15 0,9-23 0,-2 9 0,9-13 0,4-2 0,0 0 0,5-4 0,-3-5 0,6-2 0,35 11 0,-13-7 0,27 10 0,-18-12 0,-6 3 0,16-2 0,-28-1 0,-1-3 0,-22-5 0,-3-10 0,-1-1 0,7-16 0,-6 7 0,4-6 0,-6 8 0,-6-9 0,1 7 0,-12-11 0,4 14 0,-6-1 0,5 13 0,3 3 0,3 3 0,3 1 0,-1-1 0,1 2 0,-1 0 0,3 2 0,1-1 0,2 1 0</inkml:trace>
  <inkml:trace contextRef="#ctx0" brushRef="#br0" timeOffset="8659">5351 13457 24575,'0'-5'0,"-3"-1"0,0 1 0,-5-1 0,2 1 0,-1 2 0,1 0 0,1 3 0,-1 0 0,-2 0 0,2 0 0,-4 0 0,4 0 0,-2 3 0,1 7 0,3-3 0,-1 8 0,5-7 0,0 0 0,0 0 0,0 0 0,0-2 0,0 6 0,0-3 0,0 2 0,2-3 0,1-1 0,3-1 0,-1 4 0,3-2 0,-2 1 0,4 1 0,-4-4 0,4 4 0,-4-7 0,6 7 0,-1-4 0,8 0 0,0-4 0,2-5 0,-7-2 0,-1-1 0,-5-2 0,2-2 0,-1 0 0,6-9 0,-9 8 0,4-4 0,-4 7 0,-1 2 0,-2 1 0,-1-3 0,-2 2 0,0-2 0,-4-11 0,-2 5 0,-8-14 0,1 14 0,-1-2 0,-2 8 0,7 0 0,-8 5 0,9-2 0,-12 5 0,11-5 0,-12 2 0,12 0 0,-2 3 0,11 3 0,1 0 0,1-1 0</inkml:trace>
  <inkml:trace contextRef="#ctx0" brushRef="#br0" timeOffset="9644">5754 13416 24575,'-6'-6'0,"1"3"0,-3 1 0,-12 2 0,6 5 0,-6-2 0,10 5 0,4-3 0,-2 1 0,3-1 0,-1 5 0,1 1 0,2 3 0,0-3 0,6 1 0,5-1 0,0 1 0,10-2 0,12 5 0,-6-6 0,19 9 0,-19-13 0,-2 1 0,-9-6 0,-8-3 0,1 3 0,4-10 0,1 1 0,0-2 0,-3-4 0,-6 3 0,-7-11 0,-1 5 0,-6-2 0,1 6 0,0 3 0,1 3 0,-1 0 0,2 5 0,2 1 0,1 2 0,3 2 0,1 1 0,4 2 0,-1-2 0,1 0 0</inkml:trace>
  <inkml:trace contextRef="#ctx0" brushRef="#br0" timeOffset="10735">6191 13461 24575,'-8'0'0,"-7"-3"0,4 5 0,-4-1 0,10 4 0,-3 3 0,2-2 0,-2 1 0,5-1 0,1-1 0,2 0 0,0 1 0,0 4 0,14 6 0,7 4 0,7-2 0,11-2 0,-17-12 0,17 2 0,-16-6 0,9-2 0,-17-1 0,0-3 0,-10 1 0,0-1 0,-2 1 0,2 0 0,-2-6 0,2 2 0,-2-2 0,0 1 0,-9-7 0,-3 1 0,-5-4 0,2 9 0,0 0 0,3 8 0,1-2 0,0 5 0,3 0 0,-1 0 0,1 0 0,-3 2 0,2-1 0,1 4 0,0-5 0,4 5 0,-1-4 0,2 1 0</inkml:trace>
  <inkml:trace contextRef="#ctx0" brushRef="#br0" timeOffset="13240">7674 13425 24575,'-32'0'0,"1"0"0,-8 0 0,-3 0 0,18 0 0,-4 0 0,4 0 0,3 6 0,5 4 0,4 4 0,12 6 0,0-2 0,0 14 0,0 7 0,0 15 0,4-9 0,0-3 0,4-16 0,8 2 0,2-12 0,17 0 0,9-30 0,11-22 0,-30 13 0,-2-3 0,-2-3 0,-4 1 0,-2-11 0,-8 1 0,-7 6 0,-6-1 0,1 6 0,-4 8 0,2 5 0,-3-2 0,0 5 0,-3-4 0,0 11 0,6 1 0,2 4 0,5 1 0</inkml:trace>
  <inkml:trace contextRef="#ctx0" brushRef="#br0" timeOffset="14492">8054 13454 24575,'-29'0'0,"4"0"0,-5 0 0,10 8 0,10 3 0,4 13 0,6-1 0,0 14 0,3-11 0,1 1 0,8-12 0,-1-8 0,7 2 0,-3-5 0,3-1 0,-7-3 0,4 0 0,-5-3 0,3-1 0,0-11 0,-2-1 0,-1-17 0,-6 9 0,-1-6 0,-3 12 0,-3-6 0,-7 9 0,-1-1 0,-11 9 0,1 4 0,-3 3 0,7 0 0,5 0 0,6 0 0,0 0 0,2 3 0,1 0 0,3 4 0,0-1 0,0 0 0,0-3 0,0 0 0</inkml:trace>
  <inkml:trace contextRef="#ctx0" brushRef="#br0" timeOffset="15417">8334 13409 24575,'0'18'0,"0"-3"0,0 14 0,0-9 0,-3 10 0,8-15 0,-4 8 0,36-4 0,-20-6 0,24 2 0,-10-12 0,-10-3 0,24-3 0,-18-30 0,2 13 0,-13-44 0,-12 35 0,-25-16 0,10 31 0,-21-2 0,17 16 0,-2-4 0,-15 4 0,12 0 0,-12 0 0,19 0 0,4 0 0,6 0 0,0 0 0</inkml:trace>
  <inkml:trace contextRef="#ctx0" brushRef="#br0" timeOffset="18924">9527 13413 24575,'-7'0'0,"1"0"0,-3 0 0,-3 0 0,1 0 0,-4 15 0,7-5 0,2 12 0,3 6 0,3-14 0,0 10 0,11-10 0,3-2 0,3 0 0,1-6 0,-8-6 0,0 0 0,12 0 0,1 0 0,2 0 0,7 0 0,-21-3 0,9-9 0,-10-2 0,3-16 0,-2 8 0,-4-3 0,-4 8 0,-3-6 0,0 7 0,0-12 0,0 17 0,-9-11 0,1 13 0,-14-3 0,7 9 0,-14 3 0,14 0 0,-13 0 0,16 0 0,-7 3 0,9 3 0,0-2 0,1 4 0,6-4 0,0 2 0,3 2 0,0-1 0,0 2 0,0-3 0,3-3 0,0 3 0,1-6 0,-2 3 0</inkml:trace>
  <inkml:trace contextRef="#ctx0" brushRef="#br0" timeOffset="19926">9957 13390 24575,'-13'0'0,"6"3"0,2 8 0,5-3 0,0 6 0,0-8 0,0 6 0,0-4 0,6 10 0,1-7 0,7 3 0,25 1 0,5-3 0,19-1 0,-18-4 0,-8-7 0,-3-19 0,-10-1 0,3-19 0,-16 4 0,-8 3 0,-19 7 0,-14 5 0,-2 12 0,-2 1 0,7 7 0,11 0 0,-7 0 0,9 0 0,4 0 0,-5 3 0,7 0 0,-1 4 0,4 4 0,4-4 0,-1 5 0,2-6 0,2-3 0,2 0 0,-1-3 0,0 0 0</inkml:trace>
  <inkml:trace contextRef="#ctx0" brushRef="#br0" timeOffset="21075">10549 13390 24575,'-16'0'0,"8"5"0,0 3 0,8 5 0,0 6 0,0-5 0,6 11 0,-2-10 0,14 10 0,0-11 0,15-2 0,5-2 0,8-1 0,-11-4 0,-2-1 0,-2-4 0,-11-9 0,5-2 0,-7-7 0,0-1 0,-10 5 0,-2-6 0,-3 5 0,-3-6 0,0 7 0,0-4 0,-6-1 0,-1 7 0,-11-4 0,4 9 0,-17-1 0,8 5 0,-10-1 0,7 4 0,7 0 0,3 0 0,6 0 0,1 0 0,-1 0 0,-3 3 0,0 3 0,-2 4 0,5 0 0,1-2 0,9-4 0,3-2 0,3-2 0,0 0 0,-3 0 0,0 0 0</inkml:trace>
  <inkml:trace contextRef="#ctx0" brushRef="#br0" timeOffset="23396">11911 13377 24575,'-17'0'0,"8"0"0,-9 0 0,12 0 0,0 3 0,-1 6 0,4 2 0,-6 5 0,7-6 0,-4 3 0,6-3 0,0 3 0,0-2 0,0 4 0,0 4 0,6-2 0,-2-1 0,7-8 0,-1-7 0,3 1 0,-3-2 0,9 3 0,-11-2 0,17 2 0,-11 0 0,9-2 0,-1 2 0,8-3 0,-4 0 0,0 0 0,-8 0 0,1-12 0,-7 3 0,4-15 0,-9 10 0,3-17 0,-5 14 0,1-10 0,-6 9 0,0 4 0,-3-3 0,-19 0 0,7 8 0,-24 0 0,19 9 0,-4 0 0,1 0 0,11 0 0,-7 3 0,10 3 0,-4 4 0,6-1 0,1 0 0,9-3 0,-2-3 0,1 0 0</inkml:trace>
  <inkml:trace contextRef="#ctx0" brushRef="#br0" timeOffset="24680">12502 13370 24575,'-12'0'0,"2"0"0,-3 0 0,7 3 0,4 6 0,2 2 0,0 4 0,0 1 0,0-2 0,0-1 0,2-4 0,7 0 0,-2-2 0,8-1 0,-2-1 0,10-4 0,12 2 0,-2-3 0,9 0 0,-15 0 0,10-12 0,-14-1 0,3-21 0,-14 5 0,-5-5 0,-3-2 0,-4 11 0,0-3 0,-6 11 0,-6 6 0,-2 1 0,-7 6 0,6 1 0,-12 3 0,11 0 0,-13 0 0,14 0 0,-11 9 0,11-1 0,-1 9 0,3-1 0,3 1 0,3-4 0,1 5 0,6-10 0,0 4 0,0-4 0,0-1 0,0 2 0,3-6 0,0 3 0,3-6 0,3 3 0,4-3 0,-6 0 0,2 0 0</inkml:trace>
  <inkml:trace contextRef="#ctx0" brushRef="#br0" timeOffset="25879">13019 13373 24575,'-13'0'0,"2"0"0,5 11 0,3 7 0,3 3 0,0 19 0,0-14 0,6 26 0,12-6 0,2-9 0,1-8 0,-1-18 0,-9-5 0,10 2 0,-6-5 0,6 1 0,-3-4 0,4 0 0,17-20 0,-4-11 0,8-11 0,-14-3 0,-12 19 0,-7 3 0,-7 3 0,0-1 0,-3 4 0,0-2 0,0 12 0,-8-12 0,-6 5 0,-1-3 0,-4 4 0,3 4 0,-5 1 0,0 1 0,2 1 0,-1 6 0,-4-3 0,3 3 0,-2 0 0,13 0 0,-3 0 0,0 2 0,-6 5 0,2-3 0,1 1 0,7-5 0,3 3 0,0-2 0,3 4 0,5-2 0,2 1 0,2-1 0,-3-3 0</inkml:trace>
  <inkml:trace contextRef="#ctx0" brushRef="#br0" timeOffset="37482">14462 13373 24575,'-6'0'0,"0"0"0,-1 0 0,-2 8 0,5 3 0,-2 8 0,6-2 0,0-4 0,0 0 0,0-3 0,0 0 0,2 2 0,5-3 0,-1 1 0,3-1 0,-3-3 0,0 0 0,3 0 0,-2 0 0,1 0 0,1 0 0,1 0 0,0-2 0,-1 1 0,0-4 0,-2 5 0,24-3 0,-11 4 0,13-1 0,-10-2 0,1 2 0,18-2 0,-10-1 0,4 0 0,-14-3 0,-8 0 0,9 0 0,-8-6 0,14-33 0,-20 14 0,7-25 0,-16 28 0,-6-8 0,-2 9 0,-5-4 0,-1 14 0,1 1 0,-7 7 0,5-3 0,-4 5 0,5-2 0,1 3 0,-11 0 0,8 0 0,-11 0 0,13 0 0,-4 0 0,5 0 0,-1 0 0,-15 0 0,11 0 0,-8 0 0,14 0 0,1 0 0,1 3 0,-2 3 0,5-2 0,-2 4 0,6-5 0,0 3 0,3 0 0,0 0 0,0 0 0,6-2 0,-2-2 0,7-2 0,-4 0 0,4 0 0,-4 0 0,-1 0 0,-3 0 0</inkml:trace>
  <inkml:trace contextRef="#ctx0" brushRef="#br0" timeOffset="39060">15248 13334 24575,'-10'0'0,"4"3"0,3 6 0,-3 2 0,5 1 0,-5 1 0,6-3 0,0 3 0,0 17 0,5-8 0,-1 10 0,5-17 0,1 1 0,-4-9 0,12 14 0,-9-13 0,12 10 0,-10-11 0,5 3 0,-3-6 0,0-1 0,13-3 0,3 0 0,9 0 0,-4 0 0,-9-6 0,7-34 0,-19 13 0,7-30 0,-17 35 0,-3-7 0,0 17 0,-6-9 0,-2 13 0,-5-2 0,0 4 0,2 6 0,-7-6 0,0 5 0,-3-2 0,-5 3 0,9 0 0,-4 0 0,8 0 0,1 0 0,5 0 0,-3 3 0,2 3 0,1-2 0,3 1 0,8-5 0,0 0 0,1 0 0</inkml:trace>
  <inkml:trace contextRef="#ctx0" brushRef="#br0" timeOffset="41026">15932 13371 24575,'44'-8'0,"-16"2"0,-1 6 0,-18 0 0,-3 0 0,-3 3 0,0 9 0,-3 2 0,0 14 0,0-3 0,0-5 0,-3 4 0,-4-9 0,-6 8 0,-9 7 0,7-13 0,0 5 0,10-18 0,4 1 0,-2-1 0,9-1 0,-2-3 0,17-7 0,12-4 0,8 3 0,0 2 0,-10 6 0,-12 0 0,2 0 0,-7 0 0,15 0 0,-16 0 0,7 0 0,-14 0 0,6 0 0,-7 0 0,3 0 0</inkml:trace>
  <inkml:trace contextRef="#ctx0" brushRef="#br0" timeOffset="44303">17514 13318 24575,'-11'0'0,"3"0"0,-10 0 0,8 0 0,-6 3 0,9 15 0,1-5 0,6 9 0,0-13 0,0 12 0,0-1 0,0 4 0,0-5 0,5-9 0,-1-1 0,8-3 0,-5 0 0,7-6 0,5 3 0,1-3 0,5 0 0,9 0 0,-8 0 0,3-3 0,-10 0 0,-7-16 0,-1 10 0,-1-13 0,-8 9 0,-2-3 0,0-1 0,0-6 0,-2-3 0,-5 6 0,-3-1 0,-4 17 0,-11-2 0,5 6 0,-20-3 0,21 3 0,-6 0 0,17 0 0,4 0 0,1 0 0</inkml:trace>
  <inkml:trace contextRef="#ctx0" brushRef="#br0" timeOffset="45426">17950 13262 24575,'-18'0'0,"8"0"0,-8 0 0,15 3 0,0 15 0,3-5 0,0 11 0,0-7 0,0-3 0,0 0 0,0-5 0,0-2 0,9 7 0,-1-6 0,8 7 0,7-2 0,-7-5 0,7 5 0,-9-6 0,5 3 0,-4-3 0,4 3 0,-5-3 0,2-4 0,1 0 0,-1-3 0,-3 0 0,0-3 0,-3-13 0,7-13 0,-9-4 0,2 2 0,-10 5 0,-6 2 0,-27-1 0,13 7 0,-23 9 0,28 9 0,-6 0 0,0 0 0,3 0 0,-8 0 0,14 0 0,-3 0 0,9 0 0,0 0 0,-1 0 0,1 5 0,3 2 0,3 0 0,6 1 0,3-5 0,4 3 0,0-2 0,-6-1 0,-1-3 0</inkml:trace>
  <inkml:trace contextRef="#ctx0" brushRef="#br0" timeOffset="46853">18481 13297 24575,'-16'0'0,"6"0"0,-5 0 0,8 5 0,-2 3 0,0 7 0,1-1 0,2 2 0,3-2 0,-3 5 0,4-4 0,-4 8 0,6-12 0,0 6 0,0-2 0,0 0 0,9 6 0,-4-10 0,16 1 0,-9-5 0,7-4 0,-3 0 0,-2-3 0,11 0 0,-13 0 0,10 0 0,-16 0 0,7 0 0,-6 0 0,2 0 0,0 0 0,-2-2 0,2-5 0,-3-9 0,-2 1 0,2-17 0,-5 0 0,2 0 0,-3 5 0,0 9 0,-9 7 0,1 1 0,-5 4 0,0 3 0,0 2 0,-4-2 0,0 3 0,2 0 0,4 0 0,3 0 0,1 0 0,4 6 0,0-5 0,3 4 0</inkml:trace>
  <inkml:trace contextRef="#ctx0" brushRef="#br0" timeOffset="48147">19641 13338 24575,'0'22'0,"0"-5"0,0 19 0,0-17 0,0 5 0,3-2 0,10-10 0,-4 6 0,15-8 0,-4-3 0,2 0 0,-3-4 0,-7-3 0,-1 0 0,2 0 0,3 0 0,-2 0 0,-1 0 0,0 0 0,-4-3 0,4-3 0,-4-1 0,0-5 0,1-4 0,-6-3 0,2-5 0,-6-14 0,-13 9 0,-6-6 0,-10 17 0,1 8 0,7 6 0,-14 1 0,9 3 0,-2 5 0,14-3 0,14 3 0</inkml:trace>
  <inkml:trace contextRef="#ctx0" brushRef="#br0" timeOffset="49122">20269 13309 24575,'-23'0'0,"6"0"0,-2 3 0,11 4 0,2 6 0,6 1 0,0-1 0,0 0 0,0-4 0,0 7 0,0-5 0,0 4 0,0-8 0,0 2 0,3 3 0,9-1 0,0 2 0,13-4 0,-6 1 0,11 1 0,10 10 0,-9-8 0,7 4 0,-16-13 0,0-1 0,-3-3 0,7-13 0,-10-10 0,1-15 0,-10-11 0,-23 10 0,6 6 0,-17 16 0,-11 3 0,5 9 0,-25-1 0,30 6 0,0 0 0,15 0 0,6 2 0,-2 4 0,6 4 0,3-3 0,0-2 0,3-5 0</inkml:trace>
  <inkml:trace contextRef="#ctx0" brushRef="#br0" timeOffset="50169">20765 13331 24575,'-32'0'0,"3"0"0,11 0 0,5 6 0,6-1 0,4 7 0,3-5 0,0 6 0,0 3 0,0-1 0,0 4 0,0-6 0,0-2 0,0 1 0,0-2 0,0 0 0,4 10 0,8-6 0,1 7 0,10-4 0,-9-3 0,23 9 0,-15-10 0,36 17 0,-31-23 0,24 6 0,-30-13 0,6 0 0,-11-15 0,-5-5 0,-1-8 0,-7 0 0,-3 1 0,0-6 0,-6-2 0,1 5 0,-13 4 0,-4 11 0,-6 5 0,-7 0 0,3 10 0,7-3 0,-5 3 0,12 0 0,2 0 0,1 0 0,8 0 0,1 0 0,3 0 0</inkml:trace>
  <inkml:trace contextRef="#ctx0" brushRef="#br0" timeOffset="53419">22072 13332 24575,'-20'0'0,"8"0"0,-8 6 0,15-2 0,-1 6 0,6 10 0,0-10 0,0 11 0,0-15 0,0 3 0,3-2 0,18 11 0,-1-6 0,10 4 0,-14-7 0,-4-2 0,7 5 0,3-1 0,8 5 0,1-5 0,7-5 0,5-3 0,-1-9 0,-6-2 0,-12-5 0,-6-5 0,-4-7 0,0-4 0,-6-1 0,-2 6 0,-6 6 0,0 5 0,-26-7 0,14 7 0,-25-4 0,19 14 0,-1-1 0,-2 4 0,-11 0 0,7 0 0,-4 3 0,17 0 0,6 1 0,0 4 0,2-4 0,2 5 0,2-3 0,0 0 0,5-3 0,-1 0 0,5-3 0,-6 0 0,0 0 0</inkml:trace>
  <inkml:trace contextRef="#ctx0" brushRef="#br0" timeOffset="54582">22821 13291 24575,'-16'0'0,"4"0"0,-1 0 0,7 0 0,-3 0 0,5 3 0,1 4 0,3 0 0,0 14 0,0-5 0,0 10 0,0-4 0,0-7 0,0 0 0,0-3 0,0-4 0,3 4 0,7-6 0,3 0 0,1 1 0,1-1 0,-2 1 0,3 2 0,4-2 0,-7 2 0,3-5 0,3-2 0,-7-2 0,18 0 0,-12 0 0,9-9 0,-5-2 0,-7-10 0,-3 4 0,-5-10 0,-3 7 0,0-10 0,-38-7 0,13 13 0,-22-5 0,24 22 0,9 4 0,-15 3 0,10 0 0,-10 0 0,12 3 0,4 0 0,5 3 0,2 0 0,2 0 0,0 0 0,0-2 0,0-2 0</inkml:trace>
  <inkml:trace contextRef="#ctx0" brushRef="#br0" timeOffset="55922">23327 13293 24575,'-9'0'0,"-1"0"0,-6 0 0,6 0 0,-3 0 0,7 0 0,0 0 0,3-2 0,0 7 0,3 4 0,0 2 0,0 2 0,0-7 0,0 6 0,0-1 0,0 5 0,0-6 0,0-1 0,3 0 0,3-2 0,4-1 0,3-3 0,3 0 0,0 1 0,4-1 0,-3 0 0,2 0 0,-3-3 0,1 3 0,-4-3 0,2 0 0,-4 0 0,2 0 0,0 0 0,-7 0 0,7 0 0,8-9 0,-2-11 0,4-9 0,-14 1 0,-6 5 0,-3 9 0,-2-14 0,-8 11 0,2-11 0,-8 20 0,9-1 0,-6 9 0,3-3 0,-6 3 0,-5 0 0,4 0 0,-3 0 0,7 0 0,2 0 0,-10 0 0,6 0 0,-5 0 0,8 0 0,3 0 0,-6 0 0,7 3 0,-3 0 0,11 3 0,3 0 0,-3-3 0,3 0 0</inkml:trace>
  <inkml:trace contextRef="#ctx0" brushRef="#br0" timeOffset="58445">24834 13236 24575,'-11'0'0,"3"0"0,-4 0 0,6 0 0,0 0 0,0 6 0,3-1 0,0 4 0,-3 6 0,4-3 0,-4 7 0,6-5 0,0 3 0,0 0 0,0 1 0,0 4 0,0-7 0,0 1 0,0-1 0,3-7 0,0 4 0,15-3 0,-6-5 0,10 1 0,-3-5 0,-4 0 0,14 0 0,-13 0 0,7 0 0,-6 0 0,-2 0 0,2-3 0,-7-1 0,11-11 0,-11 3 0,8-7 0,-11 6 0,0-5 0,-4-10 0,1-7 0,-4 0 0,-12 1 0,3 18 0,-15 0 0,10 12 0,-9 1 0,2 3 0,0 0 0,1 0 0,10 0 0,-6 0 0,9 0 0,-5 0 0,5 0 0,1 0 0,0 0 0</inkml:trace>
  <inkml:trace contextRef="#ctx0" brushRef="#br0" timeOffset="59662">25361 13219 24575,'-18'0'0,"6"0"0,-7 0 0,6 0 0,6 0 0,-2 0 0,5 5 0,1 8 0,3-2 0,0 7 0,0-6 0,0 2 0,0 3 0,0-4 0,-2-3 0,1 3 0,12 2 0,1 2 0,11 0 0,1 1 0,-2-7 0,7 5 0,-8-6 0,8-3 0,-13-4 0,8-3 0,13-3 0,-14-10 0,19-15 0,-28 8 0,-4-8 0,-8 17 0,-2-14 0,-9 3 0,-3-1 0,-5 7 0,-14 9 0,14 0 0,-10 3 0,1-3 0,9 3 0,-8 0 0,12 1 0,1 3 0,2 0 0,7 3 0,1-2 0,4 1 0</inkml:trace>
  <inkml:trace contextRef="#ctx0" brushRef="#br0" timeOffset="60799">25933 13187 24575,'-9'0'0,"-9"0"0,10 0 0,-7 0 0,9 0 0,0 0 0,-4 0 0,3 0 0,-5 0 0,5 6 0,-5 7 0,8-2 0,-5 10 0,9-10 0,-3 11 0,3-5 0,0 0 0,0-1 0,0-4 0,5 11 0,3-8 0,2 7 0,0-12 0,-1 4 0,14 17 0,-10-13 0,12 11 0,-14-19 0,-1-4 0,5 1 0,-1-3 0,2-2 0,0-2 0,-2 0 0,-1 0 0,3-8 0,-4 0 0,3-9 0,-8 4 0,3-1 0,-3 1 0,3-11 0,-6-11 0,2 1 0,-12-1 0,-7 9 0,-9 8 0,-5-2 0,3 3 0,1 7 0,6 0 0,4 6 0,4 1 0,3 3 0,-3 0 0,2 0 0,-2 0 0,5 0 0,2 0 0</inkml:trace>
  <inkml:trace contextRef="#ctx0" brushRef="#br0" timeOffset="64211">27181 13136 24575,'-16'0'0,"-2"0"0,-2 0 0,2 0 0,1 0 0,4 0 0,3 0 0,-3 0 0,9 2 0,-2 4 0,6 4 0,0 3 0,0 4 0,0 10 0,0-6 0,0 8 0,0-10 0,0-1 0,0 18 0,0-16 0,3 13 0,3-20 0,2-4 0,7-2 0,-4-4 0,11 0 0,-5-3 0,3 0 0,-4 3 0,7-2 0,-8 2 0,16-3 0,-16 0 0,4-3 0,-3-13 0,-7-5 0,4-8 0,-5-17 0,-4 19 0,0-13 0,-10 2 0,-6 18 0,-12-12 0,-6 20 0,-1 5 0,6 0 0,5 7 0,7 0 0,-1 0 0,4 0 0,3 3 0,5 1 0,2-1 0,0 0 0</inkml:trace>
  <inkml:trace contextRef="#ctx0" brushRef="#br0" timeOffset="65159">27625 13145 24575,'-14'0'0,"1"0"0,3 0 0,1 0 0,3 0 0,-11 10 0,5 5 0,-3 9 0,6 10 0,8-7 0,-2 8 0,3-14 0,0-2 0,0-9 0,0 0 0,3-7 0,0 3 0,6-3 0,2 1 0,2-1 0,0-3 0,3 0 0,-1 0 0,5 0 0,10 0 0,-5 0 0,5 0 0,3-16 0,-10 0 0,8-22 0,-17 12 0,-8-16 0,-6 21 0,-3-10 0,-14 6 0,-20-2 0,3 7 0,-14 3 0,28 13 0,-6 0 0,9 1 0,3 3 0,5 3 0,6 3 0,3 1 0,0 1 0,0 2 0,3-3 0,4 5 0,-1-5 0,1 0 0,-4-5 0</inkml:trace>
  <inkml:trace contextRef="#ctx0" brushRef="#br0" timeOffset="66371">28069 13155 24575,'-18'0'0,"4"0"0,-4 2 0,5 4 0,7 1 0,-6 14 0,11-6 0,-5 10 0,6-11 0,0-2 0,0 3 0,0-1 0,0 9 0,9 0 0,2 0 0,3-2 0,7 5 0,-9-12 0,14 12 0,-11-14 0,24 13 0,-17-19 0,30 7 0,-17-13 0,4-3 0,-10-8 0,-2-11 0,-13-2 0,7-5 0,-14 7 0,0 0 0,-3 0 0,0 0 0,-4-10 0,-9 5 0,-9-5 0,-1 14 0,-15 2 0,18 8 0,-13-2 0,10 3 0,-1 3 0,2 1 0,-1 3 0,1 0 0,-2 0 0,7 0 0,4 0 0,5 0 0,1 0 0</inkml:trace>
  <inkml:trace contextRef="#ctx0" brushRef="#br0" timeOffset="67702">29209 13144 24575,'-14'0'0,"-2"0"0,5 0 0,-4 0 0,5 8 0,3 0 0,-2 8 0,9-2 0,-3-1 0,3 16 0,0-11 0,0 11 0,0-10 0,0-7 0,0 6 0,0-8 0,2 0 0,2-1 0,14-6 0,0 0 0,6-3 0,1 6 0,-10-5 0,8 9 0,-6-7 0,4 1 0,-2-1 0,-3-3 0,0 0 0,-3 0 0,7-26 0,-7 10 0,4-27 0,-10 10 0,-2 0 0,-2-3 0,-3 4 0,-3 14 0,-9 3 0,0 12 0,-23 3 0,11 0 0,-7 0 0,12 0 0,8 0 0,-1 3 0,5 0 0,1 3 0,4 0 0,2 0 0,0 0 0,2-2 0,-1-2 0,2-2 0</inkml:trace>
  <inkml:trace contextRef="#ctx0" brushRef="#br0" timeOffset="68667">29670 13171 24575,'-24'4'0,"10"8"0,1-3 0,13 10 0,-3-12 0,3 11 0,0 0 0,0 6 0,0 1 0,0-3 0,0 10 0,0-12 0,0 4 0,0-11 0,5-4 0,-1 1 0,14-4 0,-1-3 0,10-3 0,-7 0 0,4 0 0,-10 0 0,9-6 0,-8-2 0,1-2 0,-3-3 0,-3-3 0,-3-9 0,-1-6 0,-6-1 0,0-3 0,-6 16 0,-1-4 0,-9 13 0,-11-3 0,-2 5 0,1 2 0,8 6 0,8 0 0,5 0 0,-3 0 0,4 0 0,-3 0 0,5 3 0,4-2 0,1 1 0,5-2 0</inkml:trace>
  <inkml:trace contextRef="#ctx0" brushRef="#br0" timeOffset="69340">30049 13179 24575,'0'22'0,"0"0"0,0 8 0,0-10 0,0 13 0,0-8 0,0 5 0,0 8 0,0-14 0,0 8 0,0-14 0,0 6 0,0-6 0,0 2 0,0-10 0,0-5 0</inkml:trace>
  <inkml:trace contextRef="#ctx0" brushRef="#br0" timeOffset="70150">28772 13542 24575,'0'21'0,"0"-6"0,0 10 0,0-9 0,0-7 0,0-3 0,0-3 0</inkml:trace>
  <inkml:trace contextRef="#ctx0" brushRef="#br0" timeOffset="71104">26519 13640 24575,'0'17'0,"0"-4"0,0 6 0,0-9 0,0 2 0,0-9 0,0 0 0</inkml:trace>
  <inkml:trace contextRef="#ctx0" brushRef="#br0" timeOffset="72067">24037 13503 24575,'0'6'0,"0"6"0,0-4 0,0 7 0,0-5 0,0 6 0,0 2 0,0-4 0,0 18 0,0-18 0,0 12 0,0-10 0,0-10 0,0 3 0</inkml:trace>
  <inkml:trace contextRef="#ctx0" brushRef="#br0" timeOffset="73388">21448 13763 24575,'0'15'0,"0"3"0,0-1 0,0 18 0,0-11 0,0 13 0,0-12 0,0-3 0,0-5 0,0-4 0,0-1 0,0-6 0,0-2 0,0-2 0</inkml:trace>
  <inkml:trace contextRef="#ctx0" brushRef="#br0" timeOffset="74375">19015 13724 24575,'0'6'0,"0"7"0,0-5 0,0 21 0,0-6 0,0 2 0,0-3 0,0-11 0,0 4 0,0-4 0,0 3 0,0-7 0,0 3 0,0-7 0,0 0 0</inkml:trace>
  <inkml:trace contextRef="#ctx0" brushRef="#br0" timeOffset="75686">16802 13739 24575,'0'16'0,"0"-1"0,0 5 0,0 16 0,0-18 0,0 15 0,0-22 0,0 4 0,0-5 0,0-3 0,0-8 0,0-9 0</inkml:trace>
  <inkml:trace contextRef="#ctx0" brushRef="#br0" timeOffset="77285">13938 13789 24575,'0'9'0,"0"3"0,0 4 0,0 0 0,0 0 0,0-4 0,0-5 0,0-1 0</inkml:trace>
  <inkml:trace contextRef="#ctx0" brushRef="#br0" timeOffset="78463">11285 13668 24575,'0'42'0,"0"-13"0,0 20 0,0-6 0,0-24 0,0 13 0,0-34 0,0 6 0,0-10 0</inkml:trace>
  <inkml:trace contextRef="#ctx0" brushRef="#br0" timeOffset="79832">8982 13611 24575,'0'6'0,"0"3"0,0 1 0,0-1 0,0 16 0,0-9 0,0 6 0,0-10 0,0-5 0,0 2 0,0-2 0,0 2 0,0-3 0,0 6 0,0 1 0,0 0 0,0 2 0,0-8 0,0 2 0,0 3 0,0-4 0,0 7 0,-6-8 0,5-1 0,-5-3 0</inkml:trace>
  <inkml:trace contextRef="#ctx0" brushRef="#br0" timeOffset="80877">6753 13828 24575,'0'22'0,"0"-4"0,0 16 0,0-12 0,0 8 0,0-12 0,0-8 0,0-1 0,0-3 0,-3 3 0,3 1 0,-3-1 0,-3 4 0,5-3 0,-5 2 0,3-2 0,2 2 0,-2-8 0,3 1 0</inkml:trace>
  <inkml:trace contextRef="#ctx0" brushRef="#br0" timeOffset="81873">4327 13712 24575,'0'13'0,"0"-3"0,0 16 0,0 11 0,0 0 0,0 18 0,0-29 0,0 21 0,0-27 0,0 11 0,0-20 0,0 1 0,0-9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36:29.264"/>
    </inkml:context>
    <inkml:brush xml:id="br0">
      <inkml:brushProperty name="width" value="0.05292" units="cm"/>
      <inkml:brushProperty name="height" value="0.05292" units="cm"/>
      <inkml:brushProperty name="color" value="#FF0000"/>
    </inkml:brush>
  </inkml:definitions>
  <inkml:trace contextRef="#ctx0" brushRef="#br0">13870 10184 24575,'8'-3'0,"9"1"0,5 2 0,11 0 0,15 0 0,7 0 0,-10-1 0,4 2-138,-3-1 0,8 1 0,1 1 0,-2 1 138,10 2 0,-1 1 0,-3 0 45,-10-2 1,-1 0 0,-3 1-46,17 5 0,-19 1 0,-37-8 0,-2 2 0</inkml:trace>
  <inkml:trace contextRef="#ctx0" brushRef="#br0" timeOffset="533">13997 10725 24575,'19'0'0,"-3"-3"0,35 2 0,-8-3 0,9-3 0,0 3 0,3 5 0,2 3 0,-1-2 0,-3-5 0,0-1 0,-4 2 0,2 7 0,0-1 0</inkml:trace>
  <inkml:trace contextRef="#ctx0" brushRef="#br0" timeOffset="1221">16038 10041 24575,'8'48'0,"-1"5"0,3 0 0,1 10 0,-2-1 0,0 7 0,-1-3 0,0-13 0,-1-2 0,0 3 0,1 3 0,0 4 0,-1-2 0,0-11 0,-1-10 0,-1-6 0,1 8 0,-1-9 0,-3-26 0,-2-3 0</inkml:trace>
  <inkml:trace contextRef="#ctx0" brushRef="#br0" timeOffset="2732">17190 10162 24575,'-14'-2'0,"3"1"0,3-1 0,3 2 0,-1 0 0,-2 0 0,-2 2 0,-12 6 0,-12 8 0,5 0 0,-6 6 0,17-4 0,1 3 0,3-1 0,-10 26 0,9-12 0,-12 21 0,17-16 0,1 4 0,4 3 0,5-12 0,3 0 0,-3 14 0,2-3 0,10 2 0,7-11 0,-8-21 0,15 5 0,-10-17 0,7-1 0,15-6 0,-6-2 0,8-2 0,13-6 0,-26 6 0,18-4 0,-29 5 0,-3 1 0,-3-1 0,-4-2 0,-1-2 0,1-4 0,-6-10 0,-2-31 0,-2 22 0,-2-3 0,-2-6 0,-2 0 0,0 8 0,-1 2 0,-11-23 0,6 29 0,1 3 0,6 16 0,1 0 0,3 5 0,-3-2 0,2 4 0,1-1 0,2 2 0</inkml:trace>
  <inkml:trace contextRef="#ctx0" brushRef="#br0" timeOffset="3675">17496 10256 24575,'-20'-3'0,"-6"-6"0,-2 8 0,-2-2 0,14 6 0,1 5 0,0 19 0,8-8 0,-6 31 0,11 7 0,0-23 0,-1 0 0,3 7 0,0 1 0,5 8 0,1-1 0,5 15 0,-4-25 0,3 1 0,7-7 0,5 0 0,1 1 0,5-1 0,18 7 0,6-4 0,-5-7 0,1-7-645,2-8 1,0-5 644,-8-5 0,-2-2 0,-2-3 0,-1-2 0,21-7 0,-11 0 0,-5-28 0,-21 9 0,4-22 0,-22 11 0,-5-1 0,-5-24-642,-1 16 1,-1-1 641,1 12 0,-3 2 0,-10-8 0,-2 2 0,7 10 0,-1 0 601,-14-10 1,-5 2-602,6 10 0,-2 4 0,-2 0 0,0 2 0,2 5 0,1 4 0,-16-1 0,-1 8 0,11 3 0,2-1 1369,15 5-1369,17 1 0,-2 1 0,8 1 0</inkml:trace>
  <inkml:trace contextRef="#ctx0" brushRef="#br0" timeOffset="4671">18660 10164 24575,'-5'0'0,"0"2"0,-3 1 0,-12 11 0,-3 2 0,-10 10 0,3 1 0,2 1 0,1 4 0,1 2 0,-5 9 0,9-7 0,2-1 0,6-3 0,9 4 0,-3 19 0,7-13 0,1 3 0,1 4 0,2 0 0,-1-5 0,3-2 0,9-2 0,1-6 0,-3-7 0,12 3 0,-15-27 0,6 2 0,1-4 0,5-2 0,9-6 0,13-5 0,5-1 0,15-5 0,-15 4 0,-5 1 0,-13-3 0,-20 5 0,-7-3 0,0-35 0,-8-1 0,3 16 0,-1 0 0,-7-22 0,-2 9 0,-1 5 0,-1-3 0,2 19 0,3 8 0,-2 10 0,5 3 0,-4-1 0,4 1 0,-4-3 0,4 2 0,-4-4 0,6 4 0,-3 0 0,4-1 0,0 4 0,0-3 0,3 4 0</inkml:trace>
  <inkml:trace contextRef="#ctx0" brushRef="#br0" timeOffset="5655">16466 11034 24575,'9'15'0,"1"26"0,-2 10 0,-5-13 0,-1 1 0,1-4 0,-1-2 0,-2 10 0,0-14 0,0-26 0,0 0 0</inkml:trace>
  <inkml:trace contextRef="#ctx0" brushRef="#br0" timeOffset="7075">19055 10911 24575,'0'20'0,"0"-8"0,-7 40 0,1-20 0,-7 16 0,8-10 0,0-14 0,5-5 0,0-13 0,3-12 0,-2 6 0,2-9 0</inkml:trace>
  <inkml:trace contextRef="#ctx0" brushRef="#br0" timeOffset="8149">20301 10292 24575,'-5'3'0,"-51"11"0,-2 1 0,17-5 0,0 0 0,-16 6 0,27-1 0,1 4 0,-18 24 0,14-16 0,1 3 0,10 6 0,3 0 0,-6 11 0,11 9 0,9-18 0,0 0 0,5 17 0,12 6 0,5-9 0,8-11 0,0-29 0,-4-8 0,-1-1 0,10-7 0,0-5 0,10-5 0,14-13 0,-13 6 0,0-2 0,-7 4 0,-1-1 0,7-4 0,-4 0 0,-6-3 0,-16 2 0,-1-1 0,-12-3 0,8-8 0,-9-3 0,0-10 0,-7 7 0,0 6 0,-8-6 0,8 28 0,-9-17 0,7 26 0,-4-2 0,7 8 0,1 0 0</inkml:trace>
  <inkml:trace contextRef="#ctx0" brushRef="#br0" timeOffset="8992">20862 10305 24575,'-28'0'0,"7"1"0,-8 9 0,8-2 0,5 4 0,-9 12 0,13-5 0,-6 12 0,6 11 0,2 3 0,-2 0 0,1 2 0,-1 3 0,4-8 0,2-2 0,8 26 0,-3-18 0,3-2 0,22 6 0,13-15 0,1-20 0,9-7 0,-17-6 0,16-12 0,14-7 0,-21 2 0,8-6 0,-41 11 0,7-34 0,1-13 0,-3 12 0,0-2 0,-2-3 0,-2 2 0,-1 10 0,-1 2 0,-5-29 0,-4 33 0,-16-17 0,0 18 0,-8-8 0,4 16 0,7 10 0,2-1 0,9 8 0,1-1 0</inkml:trace>
  <inkml:trace contextRef="#ctx0" brushRef="#br0" timeOffset="10107">21833 10209 24575,'-10'0'0,"3"2"0,-19 2 0,2 3 0,-23-3 0,6 5 0,-21-3 0,12 5 0,14-4 0,-1 1 0,2 3 0,0 0 0,-25 10 0,21-2 0,0 3 0,-17 13 0,4 4 0,18-13 0,24-7 0,4-10 0,2 11 0,-1-4 0,4 12 0,-5 12 0,9 9 0,4 1 0,2-11 0,11-12 0,4-3 0,5-3 0,2 0 0,3-2 0,6-9 0,8-1 0,7-5 0,-13-4 0,13 0 0,-7-7 0,-7-4 0,-1-2 0,-13-6 0,-12 9 0,9-45 0,-12 30 0,1-7 0,-1 0 0,-2 2 0,4-9 0,-2-8 0,-3-9 0,-1 13 0,-8-10 0,-7 12 0,0 6 0,-10-4 0,7 25 0,-6 4 0,8 7 0,0 3 0,5 0 0,0 0 0</inkml:trace>
  <inkml:trace contextRef="#ctx0" brushRef="#br0" timeOffset="10902">22348 10848 24575,'2'5'0,"2"12"0,-1-2 0,3 10 0,4 20 0,2-1 0,2 14 0,-5-23 0,-2-3 0,-1 0 0,1 9 0,-7-36 0,0-3 0</inkml:trace>
  <inkml:trace contextRef="#ctx0" brushRef="#br0" timeOffset="12022">23075 10319 24575,'-23'-26'0,"-2"3"0,-1 12 0,7 2 0,-4 3 0,16 4 0,-1 4 0,2 1 0,-2 2 0,0 1 0,2 1 0,-2 2 0,-1 15 0,-2 11 0,3 24 0,0-7 0,9-3 0,3 0 0,0-8 0,1 0 0,4-1 0,11-7 0,9-3 0,5-1 0,11 6 0,-13-13 0,-1-6 0,8-10 0,-21-6 0,14-7 0,-22 3 0,21-20 0,-11 5 0,21-22 0,-15 5 0,-2 4 0,-15 4 0,-6 11 0,-9-12 0,1 6 0,-5-7 0,-1-8 0,-5 8 0,-3-1 0,3 1 0,-1 0 0,-5-1 0,0 4 0,-8 1 0,9 12 0,7 6 0,1 1 0,8 4 0,-1 3 0,1 0 0,2 2 0,0-1 0,3 1 0</inkml:trace>
  <inkml:trace contextRef="#ctx0" brushRef="#br0" timeOffset="13210">23692 10204 24575,'-12'5'0,"2"-2"0,-6 5 0,5-3 0,-4 8 0,4 1 0,-5 16 0,9-12 0,-6 20 0,6-3 0,-4 24 0,7 0 0,-1-1 0,10-12 0,-4-8 0,10 9 0,0-5 0,4-7 0,15-1 0,-2-22 0,6-4 0,6-1 0,16-6 0,1-3 0,-17 0 0,-1 0 0,13-2 0,-10-1 0,-28-1 0,-2 0 0,-4-2 0,-5 2 0,4-4 0,4-29 0,-2 8 0,2-5 0,-2-1 0,-2 2 0,1-10 0,-11 24 0,-1 0 0,-6 1 0,0-1 0,-3 5 0,-7-7 0,-5 6 0,-26-15 0,8 11 0,11 8 0,0 0 0,-1-5 0,6 11 0,25 3 0,7 7 0,2-1 0</inkml:trace>
  <inkml:trace contextRef="#ctx0" brushRef="#br0" timeOffset="13974">24323 10141 24575,'0'5'0,"0"7"0,3 2 0,7 48 0,-5-27 0,0 2 0,3 10 0,0 2 0,-2-7 0,-1-1 0,7 22 0,-7-29 0,-1-1 0,5 14 0,-5-3 0,-1-24 0,-3-5 0,0 11 0,0-3 0,0 7 0,0-16 0,0-2 0,2-14 0,-1 3 0,1-5 0</inkml:trace>
  <inkml:trace contextRef="#ctx0" brushRef="#br0" timeOffset="28717">8084 9533 24575,'5'0'0,"1"0"0,1 2 0,6 1 0,-1 2 0,1-2 0,-5 2 0,5-2 0,0 0 0,17 2 0,-9-2 0,4 1 0,-14-2 0,-3 1 0,2-3 0,-4 5 0,4-4 0,-4 1 0,1 0 0,2 1 0,1 0 0,3 2 0,8-2 0,-1 3 0,-1-3 0,-4 0 0,-5 0 0,13 4 0,-6 0 0,12 3 0,-17-7 0,10 2 0,13 2 0,-10-2 0,22 4 0,-15-9 0,10 6 0,-15-5 0,7 5 0,-11-6 0,4 3 0,7-3 0,7 3 0,-7-3 0,13 3 0,-8 0 0,10 4 0,1 1 0,5-2 0,1 1 0,0-1 0,-5-6 0,-16 2 0,-1-1 0,15 0 0,-11 2 0,-18 0 0,10-2 0,-7 2 0,6-3 0,-8 0 0,7 0 0,-5 0 0,23 0 0,-21 0 0,40 3 0,-21-2 0,7 2 0,-6-3 0,-22 3 0,5-2 0,-7 2 0,4-3 0,-8 0 0,7 0 0,-8 0 0,23 0 0,-14 0 0,14 0 0,-19 0 0,9 0 0,10-5 0,19 4 0,-7-3 0,4 4 0,-7 0 0,-6 0 0,6 0 0,2 0 0,-15 0 0,11 0 0,2 0 0,2 0 0,15 0 0,-10 0 0,-1 0 0,-5 0 0,-17 0 0,24 0 0,-29 0 0,27 4 0,4 0 0,4 5 0,-27-4 0,0-1 0,20 5 0,-19-6 0,0 0 0,29 5 0,-26-7 0,-1-1 0,19 4 0,-17-4 0,17 0 0,-13 0 0,20 0 0,-31 0 0,21 0 0,-29 3 0,29-2 0,-4 2 0,-7-3 0,3 0 0,-17 0 0,-6 3 0,16-2 0,-16 2 0,15 3 0,-7-4 0,1 7 0,-4-9 0,31 4 0,4 0 0,-9-8 0,13 5 0,-2-3 0,-17-7 0,-8-1 0,8 5 0,-10-4 0,0 4 0,16-1 0,-4-3 0,-5 5 0,1 0 0,19-6 0,-25 4 0,-2 0 0,10 3 0,-7-7 0,-10 9 0,15-5 0,-21 6 0,12 0 0,-16 0 0,41 0 0,-6 4 0,-17-3 0,-1-1 0,9 4 0,-10-7 0,-14-1 0,7 1 0,-2-5 0,21 3 0,-7-5 0,-6 3 0,2 0 0,-4 4 0,-1 0 0,29-10 0,1 8 0,-25-5 0,17 0 0,-19 5 0,4 1 0,20-2 0,2 1 0,-15 3 0,0-1 0,0-1 0,2 1 0,-6 0 0,13 2 0,-10-1 0,8 0 0,-9 1 0,10 1 0,-2-2 0,-1-1 0,3 2 0,-4-3-617,14 4 617,-1 0 0,-6 5 0,5-4 0,-15 4 0,-2-9 0,-7 3 0,-9-3 0,15 4 0,-20 0 0,13 0 617,-18 0-617,-4-3 0,2 3 0,-9-3 0,5 3 0,-7-2 0,10 1 0,-10-4 0,7 5 0,-8-5 0,2 4 0,-3-1 0,3-1 0,3 3 0,13-9 0,-3 5 0,18-6 0,-16 4 0,0 2 0,-8-1 0,-9 4 0,2-1 0,-3 2 0,7-2 0,-2 1 0,1-1 0,-7 2 0</inkml:trace>
  <inkml:trace contextRef="#ctx0" brushRef="#br0" timeOffset="31434">18193 9540 24575,'38'-9'0,"8"-2"0,12-3 0,-8 3 0,-3-2 0,-9 5 0,-22 2 0,5 2 0,-16 2 0,1 2 0,-1 0 0,7-3 0,39-6 0,-21 2 0,36-3 0,-36 3 0,25-3 0,-14 1 0,2-2 0,6 0 0,1 0 0,3-1 0,-1 0 0,-8 1 0,-4 2 0,12-1 0,-13 2 0,-16 8 0,6 0 0,1 0 0,26 0 0,7 0 0,-26 1 0,0-2-558,30-1 1,-2-1 557,-2 2 0,-19-5 0,2-2 0,-1 0 0,1 1 0,7-1 0,-1-1 0,-4-3 0,-2 1 0,-11 6 0,-2 0 0,17-8 0,-5 8 0,3-7 0,-6 6 1115,21-4-1115,-15 6 0,8-1 0,-20 5 0,1-1 0,-2-4 0,-1 0 0,1 5 0,-2-1 0,22-3 0,-17 4 0,5 0 0,2 0 0,22 0 0,-10 0 0,2 0 0,-20 0 0,-2 0 0,3-3 0,3 1 0,14 1 0,0 0 0,-15-2 0,0 1-531,16 1 1,-2 2 530,10-1-290,-25 0 1,-1 0 289,4 0-41,-8 1 0,-2 1 41,-1 3 0,14 3 0,-7 0 1025,-10-3-1025,0-1 607,0-4-607,2 0 90,-1 0-90,8 0 0,1 0 0,9-2 0,9-2 0,-6-3 0,3-1 0,7-1 0,-7 2 0,6 1 0,2 0 0,0-1 0,-5 0 0,1-3 0,-4 0 0,0 0 0,3 1-1124,-1 0 0,4 0 0,-1 1 0,-3 0 0,-8 2 1124,9-2 0,-5 1 0,-4 0 0,3 0 0,-5 1 0,-2 3 0,-1 0 0,17-6 0,-3-1 0,-21 3 0,-2 1 0,3-1 0,-4 0 0,-4 3 0,16 4 0,3 0 0,-15 0 0,1 0 0,24 0 2810,-23 2 0,1 0-2810,22 3 0,-25-2 0,-1 0 0,24 5 0,-15-3 0,6 1 0,-2 1 0,3 2 0,3 1 0,7 0 0,6 2 0,-4-2 0,0-1 0,-5 0 0,-4 2 0,-3-1 0,-14-5 0,-3 0 0,15 4 0,-9-1 0,10-3 0,3 1 0,-14-2 0,-3-4 0,-24 0 0,1 0 0,4 0 0,10 0 0,15 0 0,19 0 0,-26 0 0,2 0 0,7 0 0,1 0 0,0 0 0,0 0 0,4 0 0,-1 0 0,20 0 0,-15 0 0,-33 0 0,-8 0 0,0 0 0,-1 0 0,4 0 0,18-5 0,32-8 0,-6-1 0,-19 4 0,-2 1 0,-4-2 0,-6 2 0,-4 3 0,-12 3 0,5 0 0,-10 3 0,3-2 0,-5 1 0,2-1 0</inkml:trace>
  <inkml:trace contextRef="#ctx0" brushRef="#br0" timeOffset="47668">3371 2550 24575,'13'38'0,"1"15"0,3 10 0,-9-19 0,-2 0 0,0 8 0,2 13 0,-7-19 0,8-7 0,-8-9 0,6-2 0,-6-14 0,2-2 0,-3-9 0,0-1 0</inkml:trace>
  <inkml:trace contextRef="#ctx0" brushRef="#br0" timeOffset="48196">3991 2441 24575,'0'8'0,"0"12"0,0 6 0,-1 32 0,2 13 0,3-19 0,2 1 0,-1 1 0,-3-3 0,0-1 0,2 2 0,4 9 0,2 1 0,0-14 0,-1-13 0,3 16 0,-4-61 0,-4-5 0,2-1 0,-2 7 0</inkml:trace>
  <inkml:trace contextRef="#ctx0" brushRef="#br0" timeOffset="49252">4808 2010 24575,'-8'8'0,"0"-2"0,7-6 0,31-23 0,15-2 0,4-5 0,-7 7 0,-32 23 0,-8 10 0,-9 17 0,-4 0 0,-9 21 0,8-23 0,-7 14 0,12-23 0,-2-3 0,3-1 0,3-5 0,1 3 0,4-5 0,8 1 0,0-4 0,8 1 0,-9-3 0,-2 0 0,-4 0 0</inkml:trace>
  <inkml:trace contextRef="#ctx0" brushRef="#br0" timeOffset="49726">5109 2740 24575,'10'-2'0,"-1"-1"0,2 0 0,-1-2 0,-2 2 0,3-2 0,2-1 0,-6 3 0,0 1 0</inkml:trace>
  <inkml:trace contextRef="#ctx0" brushRef="#br0" timeOffset="50336">5118 2925 24575,'6'0'0,"-1"0"0,8 0 0,-4 0 0,16-3 0,-10 0 0,3-1 0,-8 2 0,-2 2 0,-2 0 0,17 3 0,2-3 0,5 3 0,-10-3 0,-12 0 0</inkml:trace>
  <inkml:trace contextRef="#ctx0" brushRef="#br0" timeOffset="50835">6363 2299 24575,'8'48'0,"0"-2"0,2 12 0,0-3 0,0-15 0,0 6 0,-2-15 0,0-3 0,-1-12 0,-4 2 0,0-12 0,-3 1 0</inkml:trace>
  <inkml:trace contextRef="#ctx0" brushRef="#br0" timeOffset="51712">6818 2392 24575,'52'-21'0,"0"0"0,-5 5 0,3 1 0,8-3 0,8-1 0,-5 4-1373,4 7 0,-6 3 1373,-11-1 0,-7 4 0,3 14 872,-36 22-872,-19 19 0,-7 6 0,9-16 0,-4 2 0,-9 14 0,-6 5 0,3-10 0,-5 6 0,7-20 0,3-6 452,14-17-452,3-11 0,3 9 0,3-11 1422,7 3-1422,-1-7 0,35-16 0,12 9 0,7-15 0,-26 17 0,5 1 0,1-6 0,6-1 0,-3 0 0,9 3 0,1-1 0,-9-1 0,1-1 0,-6 2 0,11-2 0,-42 7 0,-11-1 0</inkml:trace>
  <inkml:trace contextRef="#ctx0" brushRef="#br0" timeOffset="52259">8283 2096 24575,'2'7'0,"15"54"0,-11-24 0,6 7 0,0 8 0,-3-7 0,-2 3 0,0-5 0,1-9 0,0-1 0,3 31 0,0-12 0,-7-43 0,-3-1 0,1-5 0,-2-1 0</inkml:trace>
  <inkml:trace contextRef="#ctx0" brushRef="#br0" timeOffset="56403">2915 4107 24575,'0'21'0,"0"3"0,0 15 0,0-1 0,0 3 0,0 23-723,-3-15 1,0 1 722,2 15 0,-5-9 352,6-18-352,-3-7 0,2-14 0,-2-4 0,3-9 0</inkml:trace>
  <inkml:trace contextRef="#ctx0" brushRef="#br0" timeOffset="57378">3404 4221 24575,'-14'0'0,"-2"0"0,7 0 0,-6 7 0,5 9 0,2 3 0,-1 16 0,5-12 0,0 6 0,-2-8 0,6 26 0,2-14 0,4 14 0,5-27 0,-2-12 0,-2-1 0,1-6 0,-2 1 0,2-2 0,-3 0 0,3 0 0,9-5 0,-4 1 0,11-8 0,-8 2 0,19-15 0,-3-3 0,-2-3 0,-10 4 0,-17 8 0,0 8 0,-3-2 0,-5 2 0,-1-5 0,-5 1 0,0 0 0,3 6 0,0 1 0,3 3 0,-1 2 0,3-2 0,-2 5 0,5-3 0,-3 3 0</inkml:trace>
  <inkml:trace contextRef="#ctx0" brushRef="#br0" timeOffset="57831">3849 4068 24575,'9'26'0,"-3"8"0,7 29 0,-11-1 0,5-18 0,3 7 0,-2-6 0,-4-9 0,0-2 0,6 20 0,1-4 0,0-11 0,-5-15 0,0-3 0,-6-22 0,3-7 0,-2 1 0,2-3 0</inkml:trace>
  <inkml:trace contextRef="#ctx0" brushRef="#br0" timeOffset="58754">4460 3890 24575,'5'-5'0,"10"-4"0,7 1 0,11-3 0,5 2 0,12-1 0,-24 5 0,6 0 0,-27 15 0,-2 6 0,-1 6 0,-13 8 0,-4 2 0,-7 14 0,1-14 0,-1 1 0,3-3 0,2-3 0,0-5 0,-4 10 0,23-29 0,10-3 0,3-1 0,16-3 0,-9 1 0,-3 0 0,-7 0 0,-6 3 0,-1 3 0,0-3 0,1 3 0,-4-1 0,3-1 0,1 3 0,-1-1 0,3 0 0,-5 2 0,-1-2 0,-2 0 0,0-1 0</inkml:trace>
  <inkml:trace contextRef="#ctx0" brushRef="#br0" timeOffset="59217">5217 4286 24575,'5'5'0,"16"-2"0,3 0 0,24-8 0,-11 1 0,0 0 0,5-2 0,11 2 0,-49 7 0,-6 0 0,1 2 0,-1-5 0,2 3 0</inkml:trace>
  <inkml:trace contextRef="#ctx0" brushRef="#br0" timeOffset="59669">5275 4576 24575,'25'4'0,"10"3"0,-17-6 0,18 4 0,-6-5 0,9 0 0,-4 0 0,-12 0 0,-9 2 0,-14-2 0,-1 5 0,-1-4 0,2 1 0</inkml:trace>
  <inkml:trace contextRef="#ctx0" brushRef="#br0" timeOffset="60377">6823 3717 24575,'0'34'0,"0"0"0,3 15 0,-1-6 0,2 2 0,6 18 0,-4-14 0,0 1 0,0-5 0,1 1 0,1 6 0,-1-2 0,-2 7 0,-2-21 0,-3-21 0,0-2 0,0-4 0,0-2 0,0-1 0,0 1 0,2-3 0,5-18 0,-3 10 0,2-14 0</inkml:trace>
  <inkml:trace contextRef="#ctx0" brushRef="#br0" timeOffset="61718">7247 3961 24575,'0'-5'0,"0"0"0,-3 2 0,0 7 0,0 0 0,-2 22 0,1 9 0,0 8 0,1-2 0,9 2 0,2-13 0,1 1 0,5-6 0,0-11 0,11 5 0,1-7 0,3-10 0,-12-7 0,-2-8 0,13-24 0,-8 18 0,11-22 0,-14 13 0,-9 7 0,3-8 0,-8 14 0,0-4 0,-6-16 0,-1 9 0,-11-37 0,7 37 0,-16-32 0,11 33 0,-3 0 0,6 15 0,5 10 0,-1 2 0,3 1 0,-2 5 0,2-2 0,-2 2 0,-5 4 0,-2 3 0,-2 6 0,4-4 0,2 1 0,2-5 0,1-1 0,2-2 0,0-5 0,3 0 0,3-2 0,7-3 0,-6-1 0,5-2 0</inkml:trace>
  <inkml:trace contextRef="#ctx0" brushRef="#br0" timeOffset="62664">7769 3801 24575,'-2'8'0,"1"-2"0,-1 4 0,4-7 0,8-1 0,4-9 0,21-10 0,7-3 0,-12 5 0,6-2-1081,15-4 1,13-4 0,2 0 0,-10 4 1080,2-2 0,-2 3 0,6-1 0,4 0 0,-14 4 0,-15 6 0,-27 36 0,-12-2 0,-7 11 0,-3 3 0,-13 24 0,5-17 0,-5 8 0,-2-1-1150,-5 1 1,-2 0-1,0 0 1150,9-9 0,-1 1 0,0 0 0,-2-1 0,-4 3 0,-3 0 0,1-2 0,4-5 1699,-5 7 1,4-5-1700,1-3 0,5-6 0,10-9 0,18-18 0,2-2 0,1 0 4371,17-12-4371,33-3 0,-14 2 0,3-1-421,-1 1 0,1 2 421,-3 2 0,-3 1 0,-1-3 0,-14 7 0,-12-2 0,-6 5 0,-4 3 0,-2 1 0,-2 2 0,1-5 0,-1-1 0</inkml:trace>
  <inkml:trace contextRef="#ctx0" brushRef="#br0" timeOffset="63494">9176 3718 24575,'-38'48'0,"12"-18"0,13 5 0,3 5 0,0 14 0,3 2 0,2-12 0,0 2 0,0 0 0,0 4 0,4-7 0,12 19 0,-3-6 0,29-13 0,-8-29 0,10 2 0,14-24 0,-22-6 0,10-4 0,-20-9 0,-12 10 0,-3-8 0,1-4 0,-6-1 0,4-9 0,-10-16 0,0 13 0,-3-6 0,-10-1 0,5 25 0,-6-12 0,5 25 0,4 1 0,1 4 0,4-2 0,0 3 0,4-26 0,-1 22 0,2-19 0</inkml:trace>
  <inkml:trace contextRef="#ctx0" brushRef="#br0" timeOffset="64054">9531 3680 24575,'9'5'0,"4"12"0,-3 7 0,10 21 0,-9-8 0,-1 1 0,8 18 0,-9-19 0,0-2 0,3 13 0,-3-16 0,2 9 0,-7-27 0,-2 1 0,0-10 0,-1-2 0,1 0 0</inkml:trace>
  <inkml:trace contextRef="#ctx0" brushRef="#br0" timeOffset="133851">8765 1665 24575,'-3'-9'0,"-2"4"0,0 0 0,-1 2 0,-5-2 0,-6-4 0,-1 2 0,-24-6 0,9 3 0,2 2 0,-2-1 0,-18-2 0,20 4 0,-3-1 0,-14-1 0,0 1 0,15 2 0,-1-1 0,-16-1 0,-4-1 0,-5-2 0,2 0 0,22 4 0,0 0-269,-18-3 1,2 0 268,5-1 0,6 1 0,-22-1 0,4 5 0,8 0 0,-15-3 0,-7-1 0,1 1 0,11 2 0,11 1 0,6 2 0,-7-1-668,-2-2 0,-11-1 0,-3-1 1,1 0-1,6 0 0,12 2 668,-2 0 0,8 0 0,-6 1 0,3 0 0,-10 0 0,-1 6 0,17 2 0,-1 1 0,-25 2 0,29-1 0,-2 2 0,-4 3 0,2 0 0,-10 3 0,7-1 0,3 2 0,10 0 430,6 3-430,13-5 4114,1 8-4114,-11 31 0,4-16 0,3 3 0,1-1 0,1-11 0,0 12 0,4-16 0,0 8 0,0 3 0,3 0 0,1 5 0,-1 3 0,3 0 0,-8 8 0,8-10 0,-7 0 0,-2 17 0,-1-12 0,2 12 0,0-17 0,8 9 0,-3-14 0,7 14 0,-2-25 0,5 8 0,0 9 0,2-14 0,2 10 0,1 1 0,1 2 0,8 25 0,-4-32 0,2-1 0,19 22 0,5-2 0,-5-17 0,7 3 0,-1-9 0,-11-8 0,0-1 0,25 7 0,0-8 0,0-1 0,5 5 0,-17-8 0,6 2 0,-9-3 0,5-1 0,-12-1 0,2-2 0,18 2 0,5 4 0,-1-4 0,-12 3 0,-10-8 0,-15-2 0,6-3 0,-7 0 0,26 0 0,-3 0 0,-4-1 0,3 2 0,0 4 0,0 0 0,1-4 0,1 0 0,5 4 0,0 0 0,-15-4 0,-1-2 0,1 2 0,3-2 0,22-6 0,1-2 0,-21 7 0,0 0 0,12-6 0,6-2 0,-4 1 0,5 5 0,-2 1 0,6-3 0,-2-1 0,-10 2 0,0 0 0,9 5 0,-5-1 0,-4-7 0,-5 5 0,-5-1 0,-23-3 0,16-7 0,-21 8 0,12-7 0,-13 7 0,13-10 0,-12 6 0,8-12 0,-4 1 0,1-10 0,-2 4 0,3-12 0,-1-9 0,2-5 0,-7 9 0,1-4 0,-1-1 0,-2 1 0,-2 7 0,-2-1 0,2-26 0,-5 4 0,-8 13-246,2 2 1,-2 1 245,-6 8 0,1 0 0,-1 0 0,0 1 0,-7-24 0,4 24 0,5 14 0,-13-28 0,12 29 0,-11-15 491,8 19-491,-2-1 0,0 8 0,6 2 0,-2 0 0,4 3 0,0 0 0,4 7 0,2 0 0,0 3 0</inkml:trace>
  <inkml:trace contextRef="#ctx0" brushRef="#br0" timeOffset="148358">14987 2093 24575,'0'12'0,"4"10"0,6 33 0,-3 5-1585,-2-16 1,-1 3 1584,-4-2 0,0 1 0,0 0 0,0 2 499,-5 10 0,-1 0-499,5-13 0,0-4 260,-5-5 0,1-4-260,5 2 0,0-29 0,0 3 412,0-2 1,0-1 0,0-3 0</inkml:trace>
  <inkml:trace contextRef="#ctx0" brushRef="#br0" timeOffset="148874">15506 2081 24575,'-1'53'0,"-1"0"0,0 1 0,1-9 0,0 0 0,-1 1 0,-2 12 0,-1 3 0,2-5 0,1-4 0,1-1 0,-4-3 0,-1 2 0,2-9 0,3 0 0,-2-15 0,3-50 0,0 6 0,0-1 0</inkml:trace>
  <inkml:trace contextRef="#ctx0" brushRef="#br0" timeOffset="150046">15983 1619 24575,'23'-19'0,"2"4"0,16-5 0,-12 13 0,-1-2 0,-14 12 0,-8-1 0,0 6 0,-4 21 0,-8 0 0,-5 10 0,-3 1 0,-4 0 0,1-7 0,-4-1 0,-32 3 0,-3-6 0,2-3 0,18-15 0,36-11 0,7 0 0,20 0 0,-3 0 0,17-4 0,6-1 0,-12-4 0,10 4 0,-31 2 0,3 12 0,-11-4 0,2 8 0,-6-6 0,1-1 0,-3 13 0,0-3 0,-3 5 0,-7-1 0,1-8 0,-7 3 0,5-6 0,-2 1 0,-1-2 0,3 0 0,-11 3 0,-5-1 0,4-1 0,-4 0 0,18-4 0,3-2 0,9-3 0,3-3 0,0 0 0,-4 1 0</inkml:trace>
  <inkml:trace contextRef="#ctx0" brushRef="#br0" timeOffset="150571">16561 2309 24575,'11'-3'0,"15"-3"0,-10 2 0,21-4 0,18-5 0,-10 2 0,10 0 0,-33 7 0,-15 4 0,-8 0 0,-4 3 0,2-3 0,0 3 0</inkml:trace>
  <inkml:trace contextRef="#ctx0" brushRef="#br0" timeOffset="151296">16506 2575 24575,'21'-5'0,"-4"-1"0,11 3 0,-2-4 0,12 2 0,1-3 0,-8 0 0,-3 4 0,-15-2 0,-3 6 0,-5-5 0,1 4 0,4-1 0,8 2 0,6 0 0,1 0 0,-10 0 0,-7 0 0</inkml:trace>
  <inkml:trace contextRef="#ctx0" brushRef="#br0" timeOffset="162734">17754 1928 24575,'0'4'0,"0"39"0,0-8 0,0 30 0,0-34 0,0-6 0,0-6 0,0 0 0,0-4 0,0 0 0,0-3 0,0-2 0,0 14 0,0-6 0,0 12 0,0-1 0,0-7 0,0-2 0,0-12 0,0-3 0,-2-2 0,1 2 0,-1 0 0,-1 11 0,3-4 0,-5 4 0,4-9 0,-1-1 0,-1-1 0,3 0 0,-3 1 0,1-1 0,1 3 0,-1-3 0,2 3 0,0-3 0,0 6 0,0-2 0,0 4 0,0 0 0,0-7 0,0 1 0</inkml:trace>
  <inkml:trace contextRef="#ctx0" brushRef="#br0" timeOffset="164270">18035 2000 24575,'9'-9'0,"20"-10"0,20-8 0,-14 10 0,0 1 0,12-5 0,-5 6 0,-36 18 0,8 9 0,-7 7 0,12 24 0,-12-13 0,-5 24 0,-11-25 0,-16 17 0,8-25 0,-9 4 0,17-18 0,4 0 0,10-4 0,2-3 0,10 0 0,-10-3 0,7 3 0,-3-3 0,2 3 0,3 7 0,-4-3 0,-2 6 0,-5-4 0,4 11 0,-3-7 0,2 10 0,3 9 0,-6-9 0,1 24 0,-9-26 0,-3 11 0,0-19 0,0 2 0,1-7 0,-3 3 0,-1-5 0,1 2 0,0-5 0,0 0 0,0 2 0,-5 1 0,4 0 0,-2 2 0,6-2 0,-8 2 0,8 1 0,-4-3 0,9-1 0</inkml:trace>
  <inkml:trace contextRef="#ctx0" brushRef="#br0" timeOffset="165441">18576 1993 24575,'8'-2'0,"26"-12"0,-17 6 0,16-6 0,-20 9 0,-2 2 0,0 0 0,-1 3 0,10 29 0,-17-10 0,4 30 0,-25-23 0,-7 8 0,3-9 0,-10 5 0,16-12 0,-5 1 0,27-14 0,9-3 0,13 1 0,-1 1 0,17 16 0,-20 1 0,8 4 0,-21-6 0,-5 1 0,-8 13 0,-16 9 0,-6-10 0,-3-7 0,7-20 0,-4 4 0,2 0 0,3-2 0,12-12 0,11 3 0,1-8 0</inkml:trace>
  <inkml:trace contextRef="#ctx0" brushRef="#br0" timeOffset="166167">19148 1855 24575,'-3'22'0,"4"3"0,0 16 0,5 2 0,1 2 0,-4 14 0,2-17 0,0-3 0,-5-1 0,3-9 0,0-13 0,1 6 0,-2-15 0,-2 4 0,0-2 0,0 6 0,0-6 0,0 1 0,0 3 0,0-11 0,0 2 0,0-10 0</inkml:trace>
  <inkml:trace contextRef="#ctx0" brushRef="#br0" timeOffset="173315">14022 3564 24575,'-5'23'0,"4"-7"0,-3 40 0,4-21 0,0 22 0,0-16 0,0 0 0,0-9 0,0-2 0,0 8 0,0-13 0,2 10 0,-1-18 0,1-8 0,-2 1 0,3-5 0,-3 1 0,3-3 0,-3-1 0</inkml:trace>
  <inkml:trace contextRef="#ctx0" brushRef="#br0" timeOffset="174907">14536 3512 24575,'-12'11'0,"2"-1"0,5-2 0,-1-2 0,-2 6 0,2-5 0,-2 10 0,2-10 0,-2 12 0,4-10 0,-5 12 0,5-9 0,-1 6 0,0-7 0,2 7 0,0 8 0,0 2 0,6-1 0,0-3 0,3-12 0,3 12 0,-3-11 0,8 18 0,-5-15 0,2 5 0,-3-11 0,2-3 0,-4-1 0,12 4 0,-5-3 0,4 1 0,2-2 0,3 2 0,0-4 0,-1 1 0,-6-5 0,5 0 0,5-9 0,-5 4 0,5-13 0,-16 7 0,6-10 0,-3-1 0,-4-2 0,-2 1 0,-2-6 0,-3-11 0,-4-10 0,-5-3 0,-1 18 0,1 10 0,-1 3 0,0 6 0,-5-7 0,6 12 0,-3-2 0,1 2 0,0 0 0,0 3 0,7 3 0,-11 4 0,7-1 0,-13 2 0,11 0 0,-4 0 0,7 0 0,0 0 0,4 0 0</inkml:trace>
  <inkml:trace contextRef="#ctx0" brushRef="#br0" timeOffset="175688">15068 3524 24575,'0'41'0,"4"-9"0,0 13 0,5-9 0,-5-5 0,1 7 0,3 17 0,-2-12 0,1-8 0,-1-1 0,-1-2 0,-2 3 0,-3-21 0,2-5 0,-1 2 0,1-3 0,-2-3 0,0 0 0,0 1 0,-3-22 0,3-3 0,-4-3 0,4 5 0</inkml:trace>
  <inkml:trace contextRef="#ctx0" brushRef="#br0" timeOffset="177022">15453 3332 24575,'2'-5'0,"3"-1"0,1 1 0,2 0 0,0 2 0,-2-2 0,1 2 0,1-3 0,5-1 0,-1 1 0,1-2 0,-5 5 0,-3 0 0,5 3 0,-1 5 0,4-4 0,-2 6 0,0-1 0,-3 20 0,-33 24 0,8-4 0,-6-13 0,-2-3 0,-5 0 0,3 0 0,5-9 0,8-8 0,23-11 0,11-4 0,19-11 0,-12 2 0,2 5 0,-20 1 0,8 4 0,-8 1 0,2 3 0,-1 5 0,-2 0 0,0 1 0,0-2 0,-3 1 0,-2 3 0,0 0 0,-3 2 0,0-5 0,-8 5 0,4-7 0,-6 4 0,2-2 0,0-2 0,-1 2 0,1-5 0,1 1 0,0-3 0,0 1 0,1-2 0,-2 0 0,2 0 0,-1 0 0,-1 0 0,-1 3 0,1-3 0,-2 5 0,4-4 0,0 1 0,4-2 0</inkml:trace>
  <inkml:trace contextRef="#ctx0" brushRef="#br0" timeOffset="177739">16378 3594 24575,'3'-3'0,"18"-5"0,11 1 0,28-16-1220,-24 12 0,1 1 1220,1-3 0,0 1 0,0 3 0,-2 0 779,17-3-779,-25 8 402,-17 2-402,-16 7 0,1-2 0,-1-1 0</inkml:trace>
  <inkml:trace contextRef="#ctx0" brushRef="#br0" timeOffset="178314">16436 3790 24575,'8'-3'0,"2"1"0,-4 2 0,4 0 0,20-8 0,-2 7 0,27-12 0,-19 7 0,1 1 0,27-2 0,-6-6 0,-31 13 0,-25-3 0</inkml:trace>
  <inkml:trace contextRef="#ctx0" brushRef="#br0" timeOffset="179628">17459 3361 24575,'0'12'0,"0"3"0,3 19 0,-2-9 0,5 9 0,-6-5 0,8 1 0,-3 25 0,0-3 0,0-3 0,-2-11 0,-3-22 0,3 3 0,-3-9 0,0 2 0,0-5 0,0-1 0,0 2 0,0-3 0,0 1 0,0-1 0,0-2 0,0-1 0</inkml:trace>
  <inkml:trace contextRef="#ctx0" brushRef="#br0" timeOffset="181178">17978 3340 24575,'5'-6'0,"-2"1"0,-3 2 0,-8 0 0,-8 6 0,-4 2 0,3 1 0,5 2 0,0 1 0,5-3 0,-6 5 0,8-2 0,-5 9 0,2-2 0,-2 1 0,3 2 0,2-5 0,-1 7 0,3-4 0,0 5 0,3-9 0,3 14 0,0-13 0,2 6 0,3-7 0,2 3 0,4 1 0,-3-4 0,2-3 0,-5-4 0,5-3 0,-2 1 0,2-3 0,-4 1 0,-2-2 0,-1 0 0,1-2 0,-1-1 0,2 0 0,0-4 0,-2 3 0,1-4 0,1 0 0,0 0 0,0 0 0,0 0 0,-2 2 0,-1 1 0,5-8 0,-6 1 0,3-4 0,-4-9 0,-21-29 0,11 20 0,-17-18 0,13 39 0,-2 2 0,4 3 0,-4-3 0,7 5 0,-4-4 0,6 7 0,-1-2 0</inkml:trace>
  <inkml:trace contextRef="#ctx0" brushRef="#br0" timeOffset="182755">18597 3259 24575,'10'-5'0,"11"-4"0,4-5 0,9-1 0,-7 4 0,-2 1 0,-4 4 0,-7 2 0,-2 4 0,-4 8 0,-2-1 0,4 7 0,-6-7 0,3 8 0,-7-6 0,0 4 0,-6 7 0,0-7 0,-2 7 0,-3-7 0,2-4 0,-6 3 0,1-4 0,2 1 0,5-2 0,2-4 0,2 2 0,0-2 0,3 0 0,10-1 0,8-4 0,5 1 0,2-1 0,0 7 0,-1 11 0,-5 2 0,2 16 0,-10-2 0,6 9 0,-10-14 0,-1-2 0,-6-10 0,-4-1 0,-5 1 0,-2-4 0,-7-1 0,-16 1 0,-16 4 0,-2-2 0,-3 0 0,15-4 0,10-4 0,-3-2 0,21-6 0,0 0 0,12 0 0,0 1 0</inkml:trace>
  <inkml:trace contextRef="#ctx0" brushRef="#br0" timeOffset="183801">19180 3248 24575,'-10'7'0,"4"-3"0,-8 18 0,8-12 0,-3 14 0,3-7 0,-1 12 0,0 3 0,3 5 0,1-7 0,3-9 0,10 11 0,0-15 0,33 24 0,-10-23 0,5 3 0,-17-15 0,-16-9 0,-2 0 0,4-5 0,-1-2 0,7-12 0,-3-16 0,-2 7 0,-10-9 0,-5 14 0,-5-1 0,-1 0 0,2 1 0,-4 5 0,4 4 0,2 6 0,4 6 0</inkml:trace>
  <inkml:trace contextRef="#ctx0" brushRef="#br0" timeOffset="185075">19507 3256 24575,'-6'3'0,"1"-3"0,11 3 0,6-9 0,3 5 0,20-10 0,-22 10 0,23-2 0,-26 3 0,5 5 0,-12-2 0,4 5 0,-6-3 0,6 3 0,-6 0 0,-4 7 0,-27 28 0,5-10 0,3-6 0,-1-3 0,-2-2 0,2-3 0,8-7 0,11-6 0,7 1 0,14-4 0,1 3 0,3 0 0,-5 0 0,-1 7 0,-3 10 0,-3 5 0,-5 4 0,-5-9 0,-9-7 0,-6-2 0,-21 1 0,-8 0 0,12-5 0,-2-1 0,-18 7 0,6-3 0,21-4 0,16-3 0,7-3 0,11-8 0,-2 1 0,2-4 0,-5 6 0</inkml:trace>
  <inkml:trace contextRef="#ctx0" brushRef="#br0" timeOffset="185958">20094 3241 24575,'-11'0'0,"0"3"0,-9 6 0,-7 7 0,-13 15 0,6-5 0,8-2 0,13-9 0,8-9 0,-3 9 0,1 3 0,-1 23 0,4 14 0,11-16 0,7-3 0,15 2 0,9-5 0,6-52 0,-17 2 0,0-7 0,-9 1 0,-10 2 0,-4 5 0,2-18 0,-5 15 0,2-12 0,-3 19 0,-5 1 0,2 5 0,-5-1 0,-5-1 0,6 2 0,-6 0 0,8 1 0,-1 2 0,1-2 0,-3 0 0,2-1 0,1 3 0,2 1 0</inkml:trace>
  <inkml:trace contextRef="#ctx0" brushRef="#br0" timeOffset="186793">20360 3159 24575,'0'46'0,"0"5"0,3-22 0,-3 5 0,6 14 0,-2-16 0,-1 13 0,0-25 0,-3-12 0,0 0 0,0 2 0,0-1 0,0 4 0,0 0 0,0-4 0,0 3 0,0-6 0,2 2 0,-2-8 0,3 2 0,-3-4 0</inkml:trace>
  <inkml:trace contextRef="#ctx0" brushRef="#br0" timeOffset="-195896.73">23470 1195 24575,'0'60'0,"0"-1"0,0 0 0,0 0 0,1 7 0,0-2 0,0-9 0,-1-8 0,0-9 0,3 0 0,0-35 0,-3-3 0,3-6 0,-3 0 0,0-1 0,0 4 0,0 0 0</inkml:trace>
  <inkml:trace contextRef="#ctx0" brushRef="#br0" timeOffset="-194512.73">23842 1197 24575,'2'10'0,"-1"12"0,4-1 0,-4 9 0,5-10 0,-1 25 0,-1-18 0,5 26 0,-5-21 0,1 6 0,-2-14 0,-1 0 0,-1-17 0,1 5 0,0-4 0,-1 1 0,1-2 0,1-1 0,-3 1 0,5-1 0,-4 2 0,1 0 0,-2-2 0,0 2 0,0-1 0,0 6 0,0 1 0,2 2 0,-1-3 0,1-3 0,-2-1 0,0-4 0,0-3 0</inkml:trace>
  <inkml:trace contextRef="#ctx0" brushRef="#br0" timeOffset="-193763.73">22705 2146 24575,'26'52'0,"-10"-24"0,1 3 0,4 12 0,1 1 0,2-2 0,2 0 0,3 6 0,1-2-1215,-3-8 0,0-1 1215,2 4 0,-1-3 0,11 7 776,-18-13-776,-3-12 401,-11-10-401,-2-3 0,-7-13 0,-2 1 0,-2-3 0,4 3 0</inkml:trace>
  <inkml:trace contextRef="#ctx0" brushRef="#br0" timeOffset="-193111.73">23024 2297 24575,'-22'37'0,"0"-1"0,5-7 0,0 0 0,-14 18 0,0-1 0,-1 6 0,-1-4 0,19-29 0,9-11 0,0-2 0,-8 8 0,6-6 0,-8 9 0,11-11 0,4-10 0,1 4 0,4-10 0</inkml:trace>
  <inkml:trace contextRef="#ctx0" brushRef="#br0" timeOffset="-192614.73">23416 2231 24575,'3'50'0,"-1"-1"0,-1 2 0,0 0 0,2-2 0,-1-2 0,-2-9 0,0-5 0,0-4 0,2-11 0,-1-5 0,1-5 0,-2-5 0</inkml:trace>
  <inkml:trace contextRef="#ctx0" brushRef="#br0" timeOffset="-191998.73">23812 2240 24575,'0'41'0,"4"-6"0,1 21 0,4 5 0,-2-16 0,-3-4 0,-2-26 0,-2-4 0,0 0 0,0 4 0,0-6 0,0 4 0,0 0 0,0-4 0,0 4 0,0-10 0,0-1 0</inkml:trace>
  <inkml:trace contextRef="#ctx0" brushRef="#br0" timeOffset="-191208.73">22155 3264 24575,'5'0'0,"17"0"0,2 0 0,29 1 0,13-2 0,-15 0 0,3-1 0,4-1-1632,0 0 0,5-1 0,2 0 1,-3 1 1631,-8-1 0,0 0 0,-1 0 0,2-1 0,8-1 0,3-1 0,-2 0 0,-6 0 368,-9 2 1,-5 0 0,4-1-369,8 0 0,6 0 0,-1-1 0,-8 1 0,3-2 0,-4 2 0,15-1 0,-3 1 0,-27 3 0,-3 0 0,25 3 0,1 0 0,-13 0 0,2 0 0,-13 1 0,0-2 0,13-1 0,2-1 0,-5 3 0,-1-1 0,-2-5 0,-2 0 0,13 5 5022,-10-5-5022,-44 6 0,2 0 0,-4 0 0</inkml:trace>
  <inkml:trace contextRef="#ctx0" brushRef="#br0" timeOffset="-189957.73">22986 3659 24575,'8'31'0,"-2"-4"0,2 30 0,-1-15 0,-1-1 0,-2 9 0,1-14 0,-1-5 0,-1-16 0,-3-4 0,0-3 0,0 0 0,0 0 0,2-2 0,-1 1 0,1-1 0,-2-3 0,0-1 0</inkml:trace>
  <inkml:trace contextRef="#ctx0" brushRef="#br0" timeOffset="-188908.73">23263 3602 24575,'5'2'0,"1"3"0,-4 1 0,1 2 0,-1 0 0,-1-2 0,1 1 0,1-4 0,-1 0 0,20-10 0,36-3 0,-3-3 0,-12 7 0,4 2 0,12 8 0,-2 2 0,-22-2 0,0 0 0,17 7 0,-6 0 0,-24-3 0,-7 0 0,-10 0 0,0 3 0,1 23 0,-14 6 0,-18-2 0,-6-1 0,-11 8 0,3-18 0,0-5 0,5-10 0,12-7 0,6-2 0,16-5 0,4 1 0,5-1 0,20 6 0,24 6 0,-10-1 0,-1 1 0,16 5 0,0 0 0,-52-12 0,1 1 0,-4-1 0,-2 5 0,0 0 0,-9 13 0,1-11 0,-7 10 0,0-13 0,-2 1 0,-30 3 0,20-3 0,-19 0 0,29-5 0,5-3 0,4 0 0,7-2 0,-1 1 0,5-1 0</inkml:trace>
  <inkml:trace contextRef="#ctx0" brushRef="#br0" timeOffset="-187898.73">24058 3831 24575,'8'-14'0,"22"-7"0,19-3 0,4 2 0,11 5 0,-29 11 0,-4 1 0,-16 11 0,-10 2 0,1 3 0,-1-3 0,0 2 0,1-2 0,-4 3 0,-5 9 0,-14 10 0,-5 2 0,-23 8 0,-7-15 0,16-6 0,0-9 0,38-8 0,-1-2 0,23-3 0,0 3 0,15-4 0,-4 4 0,-12 0 0,-6 0 0,-12 0 0,0 3 0,3 0 0,3 7 0,7 4 0,-8 0 0,2 4 0,-14-7 0,-1 2 0,-3-2 0,1-3 0,-8 2 0,-5-1 0,-14 3 0,5-2 0,-12-3 0,23-4 0,-8-3 0,18-2 0,-2-1 0,3-3 0,2 3 0,0 1 0</inkml:trace>
  <inkml:trace contextRef="#ctx0" brushRef="#br0" timeOffset="-187302.73">24699 3697 24575,'1'40'0,"1"-1"0,-1 12 0,0 1 0,-4-9 0,0 3 0,2 6 0,2 5 0,-2-7 0,-2-15 0,0-1 0,2 19 0,2-11 0,-1-35 0,2-11 0,-4 0 0,4-5 0,-4 5 0</inkml:trace>
  <inkml:trace contextRef="#ctx0" brushRef="#br0" timeOffset="-184311.73">3385 10083 24575,'2'33'0,"1"0"0,4 21 0,-4-11 0,1 7 0,0-3 0,3-6 0,-2 1 0,-1 14 0,-3 6 0,1-8 0,1-17 0,0-1 0,-3 24 0,0-8 0,0-28 0,0-3 0,0-15 0,-3-3 0,3-1 0,-3-2 0</inkml:trace>
  <inkml:trace contextRef="#ctx0" brushRef="#br0" timeOffset="-182960.73">4277 10172 24575,'-10'0'0,"3"2"0,-8 6 0,1 8 0,2-1 0,-10 16 0,10-12 0,-8 10 0,0-5 0,4-2 0,-10 25 0,14-16 0,-1 9 0,10-22 0,3-11 0,7 6 0,-3-6 0,10 12 0,-8-9 0,21 32 0,-15-24 0,15 20 0,-19-30 0,0 0 0,0-3 0,0 0 0,17 1 0,-7-6 0,23-5 0,6-3 0,11-9 0,0 3 0,-2 0 0,-11-5 0,-3 7 0,-37 2 0,-2 7 0,2-5 0,-5-4 0,6-2 0,-6-48 0,-1-2 0,-2 23 0,-1 2 0,-7-15 0,4 32 0,2 11 0,3 6 0,-1 0 0,-3-1 0,1 1 0,-1-1 0,1 1 0,-5-13 0,3 10 0,-3-14 0,4 17 0,3-4 0,-1 8 0,1-1 0,-3 2 0,-2 0 0,-4 0 0,-5 3 0,-17 3 0,19-2 0,-8 2 0</inkml:trace>
  <inkml:trace contextRef="#ctx0" brushRef="#br0" timeOffset="-182347.73">4882 10095 24575,'2'8'0,"2"5"0,6 20 0,-5 0 0,0 9 0,-3 5 0,-6-10 0,-1-1 0,2 8 0,-1-1 0,-9 12 0,5-15 0,2-24 0,2 5 0,2-18 0</inkml:trace>
  <inkml:trace contextRef="#ctx0" brushRef="#br0" timeOffset="-181643.73">2332 10897 24575,'37'48'0,"-15"-20"0,1-1 0,13 13 0,4 8 0,2-5 0,-9 0 0,-3-12 0,9 21 0,-13-21 0,0 4 0,-17-21 0,-13-29 0,2 12 0,-4-15 0</inkml:trace>
  <inkml:trace contextRef="#ctx0" brushRef="#br0" timeOffset="-181200.73">2685 11003 24575,'0'20'0,"0"1"0,-9 18 0,4-14 0,-8 13 0,3-17 0,2-1 0,-5 1 0,2-1 0,-5-2 0,1 1 0,-3-3 0,8-3 0,0-3 0,4-4 0,1-3 0,-1-1 0,3-2 0,1 0 0</inkml:trace>
  <inkml:trace contextRef="#ctx0" brushRef="#br0" timeOffset="-180445.73">3575 11223 24575,'6'22'0,"3"20"0,3-4 0,-4 8 0,-5-8 0,-3-6 0,0 16 0,0-10 0,2-3 0,-1-12 0,1-11 0,-2-10 0,0-5 0</inkml:trace>
  <inkml:trace contextRef="#ctx0" brushRef="#br0" timeOffset="-179222.73">4586 11186 24575,'-2'-6'0,"-1"1"0,-14-4 0,4 6 0,-13 0 0,8 6 0,-13 9 0,4 2 0,-4 3 0,8 1 0,1 9 0,7 0 0,1 4 0,9-10 0,5-2 0,2-2 0,1-1 0,6 13 0,1-1 0,1 4 0,1 6 0,3-10 0,2-1 0,9-6 0,6-18 0,-5-2 0,12-14 0,-23 3 0,15-28 0,-20 8 0,6-11 0,-7-7 0,-7 14 0,0-16 0,-5 13 0,-4 1 0,-3 14 0,-2 2 0,2 11 0,2 1 0,1 3 0,1 0 0,-3-1 0,2 3 0,-2-2 0,3 5 0,-1-3 0,3 3 0,1 0 0</inkml:trace>
  <inkml:trace contextRef="#ctx0" brushRef="#br0" timeOffset="-178414.73">4957 11168 24575,'3'10'0,"-1"-3"0,0 8 0,-1-2 0,4 15 0,3 29 0,1-11 0,0 19 0,-1-27 0,-7 23 0,6-32 0,-6 14 0,-4-45 0,0 1 0,-3-7 0,4 5 0,2 1 0</inkml:trace>
  <inkml:trace contextRef="#ctx0" brushRef="#br0" timeOffset="-176931.73">2561 12318 24575,'12'0'0,"-2"0"0,12 0 0,-5-3 0,13 2 0,24-8 0,-12 9 0,7 3 0,1-1-1819,-4-1 1,0-1 0,3 2 1818,2 2 0,3 1 0,1 1 0,-3 0 0,10 0 0,-2-1 0,0 1-988,-2 1 1,0 0-1,1 0 988,1-1 0,1-2 0,5 1 0,-9 1 0,6 0 0,0 0 0,0 0 0,-6-2 0,7 1 0,-5-1 0,8-1 0,-10 0 0,9 0 0,3 0 0,0-1 0,-6 0 0,-9-2 0,-5-1 0,-7-2 0,2 0 0,5 1 0,4 0 0,0 0 0,-3 0-387,2 0 0,-3-1 0,-2 3 387,8 1 0,4 4 0,-9 0 0,8 2 0,3 2 0,-2-1 0,-7-1 0,1 0 0,-6-1 0,2 2 0,3 2 0,5 1 0,-3 1 0,-7-4 0,1-1 0,-7-2 0,24 1 0,-18-1 3958,-7-5-3958,-28-2 3649,-12 1-3649,-8-4 1972,2 2-1972,-5-2 0,8-1 0,-4 3 0,6 1 0,-1 2 0</inkml:trace>
  <inkml:trace contextRef="#ctx0" brushRef="#br0" timeOffset="-172109.73">23434 548 24575,'0'5'0,"4"40"0,-3 9 0,1-13 0,0 3 0,2 7 0,-1-4 0,2 3 0,3 1 0,-6-43 0,-2-3 0,0-2 0,0-1 0</inkml:trace>
  <inkml:trace contextRef="#ctx0" brushRef="#br0" timeOffset="-171256.73">23688 591 24575,'6'17'0,"0"7"0,-2 20 0,2-1 0,-5-7 0,2-10 0,-3-17 0,0 1 0,0 7 0,0-2 0,0 20 0,0-13 0,3 8 0,-3-14 0,8 1 0,-7-8 0,4-1 0,-5-6 0</inkml:trace>
  <inkml:trace contextRef="#ctx0" brushRef="#br0" timeOffset="-142505.74">10370 16035 24575,'-3'-1'0,"-9"48"0,1 19 0,1-17-447,2-5 0,-2 7 0,2-10 447,-1-11 437,4 1-437,0-17 222,7-2-222,14-15 0,24-4 0,-10 0 0,7 0 0,8 2 0,8 1 0,-3 0 0,8 0 0,0 1 0,-6 0 0,3 1 0,-9 0 682,12 0-682,-21-1 0,-37-17 0,0-4 0,4-14 0,-3-8 0,6 13 0,-6-8 0,2 24 0,-3 4 0,0 16 0,3 19 0,-2-1 0,2 16 0,2 5 0,0 8 0,-2-8 0,0 0 0,1 2 0,-4-15 0,0-9 0,0-9 0,0-3 0,3-3 0,-3 0 0,3 1 0,-3 1 0,0-1 0,0 4 0,0-4 0,2 2 0,3-10 0,29-36 0,-22 23 0,18-25 0</inkml:trace>
  <inkml:trace contextRef="#ctx0" brushRef="#br0" timeOffset="-141699.74">11331 16105 24575,'6'-6'0,"-1"1"0,5-3 0,29-13 0,2 2 0,18-10 0,-5 12 0,-14 3 0,6 8 0,-7 1 0,-8 8 0,-1 5 0,-19 0 0,-1 2 0,-10 2 0,-6 1 0,-11 19 0,-5-6 0,-3 2 0,-1 0 0,-6 7 0,-4 3 0,30-23 0,38-3 0,7-3 0,-9 3 0,2 3 0,6 3 0,-2 1 0,4 9 0,3 2 0,-41-15 0,-9-6 0,0-1 0,-3-1 0,-16 0 0,0 1 0,-16 6 0,-2 1 0,3-2 0,5 1 0,6-1 0,22-9 0,9 1 0,5-10 0,5-5 0,-7 3 0,2-2 0</inkml:trace>
  <inkml:trace contextRef="#ctx0" brushRef="#br0" timeOffset="-140740.74">12003 16043 24575,'6'5'0,"7"31"0,-5-13 0,9 33 0,-4-22 0,0-6 0,6-6 0,5-17 0,20-9 0,7-4 0,-9 1 0,2-1-690,10-3 0,6-2 0,-7 0 690,-13 1 0,-4 0 0,9-1 0,-9 0 0,-23 4 0,-8 3 0,-3 1 0,-4-3 0,-6-5 0,2 3 2070,-5-5-2070,0-10 0,7 13 0,-4-12 0,8 23 0,0 20 0,4 22 0,-3 5 0,5-10 0,1 0 0,0 24 0,-1-26 0,1 0 0,1 19 0,-3-19 0,-3-19 0,1-10 0,-3-2 0,3-3 0</inkml:trace>
  <inkml:trace contextRef="#ctx0" brushRef="#br0" timeOffset="-139857.74">12959 15721 24575,'34'-12'0,"-9"2"0,5 0 0,-10 3 0,-6 3 0,-2 1 0,-9 6 0,-1 6 0,-8 14 0,2 0 0,-27 34 0,10-25 0,-2 2 0,1-2 0,2-10 0,-1 10 0,18-24 0,0 0 0,6-2 0,4-1 0,2-5 0,2 3 0,8-3 0,14-4 0,-7 4 0,5-3 0,-26 5 0,-3-1 0,-2 1 0</inkml:trace>
  <inkml:trace contextRef="#ctx0" brushRef="#br0" timeOffset="-139388.74">13141 16199 24575,'3'-3'0,"9"3"0,17-7 0,12 1 0,24-5 0,-33 5 0,1 0 0,6-1 0,-3-1 0,8-2 0,-7 2 0,-34 5 0,-1 3 0</inkml:trace>
  <inkml:trace contextRef="#ctx0" brushRef="#br0" timeOffset="-138821.74">13353 16360 24575,'6'-3'0,"4"-2"0,3 2 0,6-4 0,26-5 0,-1 0 0,-1 1 0,-14 4 0,-19 7 0,-6 0 0,3 0 0</inkml:trace>
  <inkml:trace contextRef="#ctx0" brushRef="#br0" timeOffset="-138153.74">14031 15865 24575,'14'49'0,"-1"6"0,-3-7-1028,2 16 1028,-1-6 0,-3-17 0,0-1 0,4 12 0,2 11 337,-6-32-337,-3-7 170,1-9-170,-3-14 0,0 2 0,-1-7 0</inkml:trace>
  <inkml:trace contextRef="#ctx0" brushRef="#br0" timeOffset="-136960.74">14842 15874 24575,'-29'-11'0,"-10"3"0,-7 9 0,0 6 0,-5 0 0,26 2 0,12-3 0,8 0 0,2-1 0,6 7 0,2 0 0,3 2 0,11 6 0,9 1 0,-1 4 0,3 1 0,0-6 0,3 0 0,19 15 0,1 0 0,-18-15 0,-3-1 0,8 5 0,-4 0 0,-6 3 0,-16-9 0,-6-3 0,-11-4 0,-2 0 0,-13 5 0,-16 2 0,-5-1 0,-1-1 0,10-9 0,10-7 0,-4-8 0,7-4 0,2 0 0,9-1 0,4 1 0,2-5 0,4-20 0,0-5 0,5-8 0,-2 11 0,1 10 0,-2 15 0,1-1 0,-1 6 0,0 1 0,-4 0 0,-2 3 0,0-1 0,0 3 0,0 1 0</inkml:trace>
  <inkml:trace contextRef="#ctx0" brushRef="#br0" timeOffset="-135721.74">15702 15858 24575,'-9'0'0,"1"0"0,3 0 0,0 0 0,-3 0 0,-1 0 0,-2 0 0,-4 0 0,-18 6 0,-8 3 0,-4-1 0,-2 1 0,0 0 0,1 0 0,3 0 0,8-1 0,19-5 0,3 5 0,7 0 0,4 1 0,2-2 0,19 9 0,-6-8 0,23 4 0,7 0 0,13-1-459,-7 0 0,0 1 459,9 0 0,-12 3 0,-24-8 0,-10-1 0,-9 2 0,-1 3 0,-5 4 918,-1 4-918,-8 6 0,-24 10 0,10-10 0,-2-8 0,-3-3 0,-3-6 0,-4-1 0,13-7 0,12 0 0,2 0 0,0-3 0,0 0 0,-4-4 0,0-7 0,1-2 0,3-5 0,7-18 0,12-20 0,-2 11 0,9-6 0,-3 28 0,-7 11 0,3-2 0,-6 12 0,-1-3 0,1 2 0,-2 1 0,0 2 0</inkml:trace>
  <inkml:trace contextRef="#ctx0" brushRef="#br0" timeOffset="-133929.74">15981 16169 24575,'5'11'0,"-2"4"0,0 1 0,-8 48 0,0-25 0,3-2 0,-1-1 0,-6 2 0,5-7 0,-4 6 0,2-18 0,2 2 0,1-24 0,3-11 0,0 1 0,0-1 0</inkml:trace>
  <inkml:trace contextRef="#ctx0" brushRef="#br0" timeOffset="-132805.74">16459 15676 24575,'2'-6'0,"11"-2"0,18-11 0,14 1 0,-3-2 0,6 7 0,-25 11 0,0 5 0,-10 7 0,-10 2 0,-1 1 0,-2-3 0,-21 42 0,13-31 0,-19 30 0,21-42 0,-2-2 0,10-1 0,20 9 0,-2-6 0,15 7 0,-11 1 0,2 5 0,-9 9 0,-9 17 0,-13-18 0,-9 9 0,2-23 0,0-3 0,-10 2 0,7-7 0,-11 5 0,5-6 0,5-4 0,1 3 0,4-6 0,3 3 0,0-3 0,3 0 0,2-3 0,3-6 0,1 4 0,2-4 0</inkml:trace>
  <inkml:trace contextRef="#ctx0" brushRef="#br0" timeOffset="-131526.74">17681 15470 24575,'-19'2'0,"-4"4"0,-4 3 0,4 0 0,3 0 0,12-4 0,-2 0 0,4 1 0,-4-1 0,-8 3 0,0-1 0,-15 8 0,3-6 0,-5 2 0,-3 0 0,-25 5 0,27-7 0,3 0 0,-13 4 0,26-7 0,1 0 0,14 21 0,2-10 0,19 36 0,-10-28 0,6 18 0,-12-28 0,4 2 0,-4-16 0,7-9 0,-3 1 0,8-6 0,-3 8 0,10-2 0,-1 4 0,3 0 0,12 12 0,-18-5 0,19 8 0,-4 8 0,16 22 0,-12-7 0,1 20 0,-36-25 0,1-6 0,-13-2 0,-31 0 0,17-9 0,-24 9 0,30-18 0,2-1 0,1-10 0,7 3 0,-2-9 0,7 7 0,-2 1 0,5 0 0,10-5 0,-4 5 0,6-5 0</inkml:trace>
  <inkml:trace contextRef="#ctx0" brushRef="#br0" timeOffset="-130469.73">17842 15592 24575,'-21'32'0,"5"-10"0,5 7 0,7-11 0,-5 7 0,9-5 0,-3 1 0,3 41 0,0-23 0,3 25 0,5-18 0,6-12 0,6 10 0,6-14 0,-2-9 0,-3-9 0,-6-7 0,0-2 0,1 0 0,13-3 0,10 0 0,-6-3 0,9-12 0,-25 4 0,1-3 0,-10 3 0,0-4 0,-2 3 0,2-6 0,-2 3 0,-2-8 0,-1 7 0,-3-4 0,-10 8 0,3 5 0,-11-4 0,-1 9 0,4 4 0,-2 1 0,4 5 0,4-2 0,-2 4 0,6-4 0,-8 23 0,5-12 0,-3 16 0,9-17 0,2-5 0,0-3 0,2-5 0,-1-1 0,1-2 0</inkml:trace>
  <inkml:trace contextRef="#ctx0" brushRef="#br0" timeOffset="-104625.73">5127 12878 24575,'0'9'0,"-3"-2"0,3 1 0,-6 16 0,1 20 0,1 18 0,-1-19 0,-1 7 0,2-3 0,2 7 0,1-1 0,-5 14 0,1-5 0,5-1 0,0-38 0,-2-11 0,1-8 0,-1 0 0</inkml:trace>
  <inkml:trace contextRef="#ctx0" brushRef="#br0" timeOffset="-102841.73">4310 13032 24575,'-16'-9'0,"4"4"0,-7-1 0,6 6 0,-2-1 0,-1 9 0,-9 11 0,-7 8 0,0 2 0,0 7 0,12-8 0,5 4 0,3-7 0,5-5 0,0 1 0,-3 8 0,6 3 0,-2 9 0,9 0 0,3 0 0,4-4 0,1-6 0,2-8 0,-1-5 0,-1-7 0,-1-3 0,-2-3 0,3-2 0,7-5 0,-3 1 0,3-7 0,6-7 0,27-25 0,-10-8 0,-14 19 0,-3-1 0,-8-11 0,-9-6 0,-4-12 0,-3 4 0,-2-7 0,-1 33 0,-3 9 0,3 9 0,-4 3 0,4 5 0,-5 1 0,2 2 0,-2-5 0,0-1 0,-3-5 0,3 2 0,2 4 0,4 3 0</inkml:trace>
  <inkml:trace contextRef="#ctx0" brushRef="#br0" timeOffset="-101213.73">3518 12929 24575,'-3'5'0,"-2"3"0,4-2 0,-1 2 0,-4 8 0,-2 16 0,-5 5 0,-2 4 0,0-5 0,1 2-1133,-4 11 0,0 0 1133,0-11 0,0-2 0,5-3 0,1-1-70,-3 1 0,1-2 70,-2 17 0,1-10 0,5-7 0,3-14 0,1-2 0,4-10 0,2-2 0</inkml:trace>
  <inkml:trace contextRef="#ctx0" brushRef="#br0" timeOffset="-95544.73">4224 14085 24575,'-2'-10'0,"-1"3"0,-3-3 0,1 5 0,-1-1 0,-2 1 0,-5-1 0,1 3 0,-1 3 0,-2 4 0,6 1 0,-11 5 0,-1 2 0,4 1 0,-3 2 0,9 0 0,0 2 0,3 0 0,-4 21 0,8-17 0,-2 17 0,6 0 0,0-13 0,0 12 0,9-3 0,-3-9 0,7 9 0,1 1 0,-6-11 0,8 11 0,-6-19 0,1-3 0,-1-5 0,-4-3 0,1-2 0,-1 2 0,1-2 0,6 2 0,4 1 0,4-4 0,0 1 0,-4-3 0,0-7 0,-8 2 0,1-5 0,-2 0 0,0-4 0,8-12 0,-7 7 0,4-2 0,-3-3 0,1-1 0,0-3 0,-4-4 0,-5 19 0,-2-5 0,0 3 0,0-2 0,0-5 0,0 5 0,-2 2 0,1 6 0,-3 1 0,3 1 0,-4-2 0,5 1 0,-3 0 0,1-2 0,1 1 0,-4-2 0,5 3 0,-8 0 0,7 2 0,-6-2 0,4 3 0,-2-1 0,-1 1 0,-2-3 0,-5-3 0,1 0 0,-4 0 0,6 1 0,1 4 0,-1-2 0,4 3 0,0-1 0,4 3 0,2 1 0</inkml:trace>
  <inkml:trace contextRef="#ctx0" brushRef="#br0" timeOffset="-92435.73">3006 14085 24575,'-7'-3'0,"3"1"0,-9 2 0,5 4 0,-3 2 0,-14 22 0,-10 8 0,15-10 0,0 2 0,1 2 0,3-1 0,-4 13 0,14-3 0,6-9 0,14 19 0,9 10 0,-3-14 0,2-10 0,19-30 0,-10-7 0,27-1 0,-28-6 0,6 0 0,-13 2 0,13-7 0,3-3 0,-6 0 0,14-9 0,-24 10 0,0 0 0,-8-2 0,-17 1 0,3-5 0,-10-1 0,-10-10 0,-4-4 0,-10-3 0,-6 0 0,11 16 0,-2 1 0,-9-5 0,11 5 0,2 2 0,4 5 0,0-3 0,-1 12 0,10 2 0,-2 5 0,10 0 0,-1 0 0,-2 0 0,2 2 0,-1-1 0,4 1 0,0-2 0</inkml:trace>
  <inkml:trace contextRef="#ctx0" brushRef="#br0" timeOffset="-90279.73">2119 14213 24575,'-8'-6'0,"2"3"0,-4 1 0,4 2 0,-2 0 0,3 0 0,-3-2 0,2 1 0,-2 1 0,3 3 0,-3 5 0,2-3 0,-2 3 0,0-3 0,-3 6 0,2-2 0,-1 4 0,5-5 0,-1 2 0,0 3 0,3-1 0,0 3 0,0 0 0,2 1 0,-2 0 0,11 13 0,-4-15 0,7 11 0,-1-10 0,-1-3 0,4 4 0,11-4 0,-6-3 0,12 1 0,-10-3 0,20-4 0,8-3 0,-3-3 0,3-1 0,-2 0 0,3 0 0,-2-1 0,11-5 0,-4-1 0,-16 1 0,-4 0 0,6-5 0,-24-8 0,-13 5 0,0-8 0,-14-21 0,6 20 0,-13-20 0,2 13 0,5 14 0,-4-7 0,10 17 0,-1 4 0,1-2 0,-3 3 0,2 0 0,-7-3 0,2 2 0,-3-2 0,-3 5 0,5 0 0,-13 3 0,8-3 0,-13 3 0,12-3 0,-6 3 0,12 0 0,-8 0 0,-13 3 0,0 2 0,-14 3 0,0 0 0,13 0 0,3-2 0,16-1 0,7 0 0,-3 1 0,5-1 0,1-2 0,5-1 0</inkml:trace>
  <inkml:trace contextRef="#ctx0" brushRef="#br0" timeOffset="-88054.73">815 15369 24575,'5'0'0,"0"0"0,3 2 0,5 2 0,15 3 0,9 2 0,23 6 0,10 1-1186,-16-5 0,7 0 1,3 1-1,3-1 1186,-11-1 0,4 1 0,1-1 0,2 0 0,-1 0 0,-2-1-750,-2-1 1,-1-1 0,0 0-1,0-1 1,0 0 0,1 1 749,5-1 0,1 1 0,0 0 0,0-1 0,-1 0 0,-3-1-710,0-1 1,-1-1 0,-2 0-1,-1 0 1,1 0 709,-2 0 0,0 0 0,0 0 0,-1 0 0,0 0-462,9 1 1,-2 0-1,0 0 1,-1 0 461,-4 0 0,-2 0 0,0 0 0,-3 0 105,7 1 0,-3 0 1,-2-1-106,-7-1 0,-1 0 0,-1 0 1300,17 1 1,-5-2-1301,6-5 2020,-28 1 0,1-1-2020,5-2 0,8 0 0,4 5 0,10 1 0,2 2 0,-4 0 0,1 0 0,-3 0 0,5 1 66,-9 1 1,5 0-1,1 1 1,-3 1-1,-6-1-66,0 1 0,-5 1 0,3-1 0,0 0 0,3 1 0,0-2 0,-1 1 518,9-2 0,-2 0 0,0 0-518,0 1 0,-1 1 0,-6-1 378,-4-3 1,-9 0-379,-9 2 0,-21-5 0,-3 0 4363,5-3-4363,-3 3 669,10-3-669,-8 3 0,13 3 0,-10 0 0,10 1 0,-6 1 0,5-1 0,-1 0 0,12 2 0,-15-5 0,6 4 0,-17-4 0,-3 3 0,-3-3 0,-1 4 0,-1-5 0,2 3 0</inkml:trace>
  <inkml:trace contextRef="#ctx0" brushRef="#br0" timeOffset="-84675.73">3031 14910 24575,'0'15'0,"0"2"0,0 4 0,4 7 0,-3 28 0,1-16 0,0 5 0,-1 7 0,-2 2 0,1-5 0,0-2 0,0-11 0,0-5 0,0 5 0,-2-22 0,1-7 0,-1-7 0</inkml:trace>
  <inkml:trace contextRef="#ctx0" brushRef="#br0" timeOffset="-82932.73">2359 14900 24575,'-35'-7'0,"-1"-1"0,-20-1 0,29 4 0,11 8 0,6 0 0,-1 4 0,3 7 0,-3 2 0,2 5 0,1-4 0,1 2 0,-2 7 0,-2 5 0,4 10 0,0-9 0,7-6 0,3-11 0,3 5 0,0-7 0,14 12 0,-5-14 0,18 9 0,-3-11 0,8 1 0,7-11 0,-18-5 0,2-8 0,-21 2 0,1-5 0,-3 0 0,4-12 0,-1-19 0,2 4 0,-6-3 0,-1 18 0,-4 9 0,0 3 0,0 2 0,-2 4 0,-1 5 0,-5-1 0,0 7 0,-3-5 0,-4 1 0,-2-2 0,-20-5 0,4 1 0,-6-4 0,10 5 0,13-3 0,6 8 0,5-1 0</inkml:trace>
  <inkml:trace contextRef="#ctx0" brushRef="#br0" timeOffset="-82091.73">1213 14862 24575,'5'2'0,"1"8"0,0 8 0,1 13 0,-3 14 0,-1 13 0,-3-14 0,0 10 0,-3-22 0,2-7 0,-5 1 0,3-19 0,0 3 0,1-5 0,2 5 0,0-3 0,0 5 0,0-1 0,0-2 0,0 1 0,0-7 0,0-1 0</inkml:trace>
  <inkml:trace contextRef="#ctx0" brushRef="#br0" timeOffset="-78165.73">1136 16104 24575,'0'12'0,"-5"27"0,4-5 0,-3 9 0,-1 2 0,4 19 0,-5-21 0,1-1 0,3 8 0,-4-15 0,4-23 0,1-2 0,-1-4 0,-1 2 0,3 2 0,-3-4 0,3 5 0,0-8 0,0-1 0</inkml:trace>
  <inkml:trace contextRef="#ctx0" brushRef="#br0" timeOffset="-76804.73">1726 16304 24575,'-6'-12'0,"3"2"0,-2 4 0,2 1 0,0 0 0,-2 2 0,0-5 0,-1 7 0,-4-4 0,1 8 0,-6 0 0,3 3 0,0 0 0,-1 1 0,4 7 0,-2-3 0,3 9 0,1-3 0,-3 21 0,6-5 0,-2 17 0,13-2 0,-2-15 0,12 23 0,-9-31 0,4 9 0,-6-18 0,0-8 0,6 7 0,2-3 0,3 1 0,12-2 0,-2-8 0,14 0 0,0-9 0,-13 2 0,-6-5 0,-15 1 0,1 2 0,-1-8 0,3-1 0,5-29 0,-4 17 0,0-17 0,-8 14 0,-3 2 0,0 4 0,-2 7 0,-1 12 0,-8-3 0,-4-1 0,-14-3 0,4 1 0,0 2 0,9 3 0,8 1 0,0-1 0,0 1 0,2-1 0,-2-1 0,3 3 0,2 1 0,1 4 0,2 1 0</inkml:trace>
  <inkml:trace contextRef="#ctx0" brushRef="#br0" timeOffset="-75697.73">2662 16512 24575,'48'-29'0,"-24"13"0,32-6 0,1 2 0,-26 9 0,8-1 0,-7 6 0,-26 13 0,-4 9 0,-5 4 0,-4 5 0,-4-4 0,-26 20 0,-8 4 0,0-3-351,-2 5 0,2-3 351,17-21 0,7-4 0,14-11 0,14 0 0,46-10 0,-10-1 0,0-1 0,2 2 0,-6 1 0,-1 2 0,25 4 0,-26-2 0,-5 1 0,-9 4 0,-8-5 0,-13-1 0</inkml:trace>
  <inkml:trace contextRef="#ctx0" brushRef="#br0" timeOffset="-74705.73">3777 16590 24575,'3'-5'0,"0"-3"0,-3 0 0,-3-1 0,-12-1 0,-9 3 0,0 2 0,-16 4 0,21 5 0,-18 7 0,18 3 0,-9 10 0,3 15 0,5-10 0,4 3 0,13-13 0,3-10 0,0 13 0,5-10 0,-2 3 0,5-7 0,2 2 0,3-3 0,15 4 0,-5-4 0,6-3 0,18 0 0,-20-7 0,20 1 0,-31-5 0,-4 1 0,-2-9 0,-6 0 0,1-8 0,-5 2 0,-5 0 0,-8-8 0,2 13 0,-4-4 0,10 15 0,0 2 0,-1-2 0,1 4 0,4 1 0,-1 1 0,5 1 0</inkml:trace>
  <inkml:trace contextRef="#ctx0" brushRef="#br0" timeOffset="-73965.73">4260 16457 24575,'0'8'0,"0"37"0,3 4 0,-1 8 0,-2-10 0,-2 4 0,1-2 0,3 16 0,0-2 0,-6-11 0,0-9 0,3-14 0,-2-13 0,3-1 0,0-7 0,-2-2 0,1-2 0,-1-1 0,2 7 0,0-3 0,0 3 0,0-7 0,0-1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43:10.864"/>
    </inkml:context>
    <inkml:brush xml:id="br0">
      <inkml:brushProperty name="width" value="0.05292" units="cm"/>
      <inkml:brushProperty name="height" value="0.05292" units="cm"/>
      <inkml:brushProperty name="color" value="#FF0000"/>
    </inkml:brush>
  </inkml:definitions>
  <inkml:trace contextRef="#ctx0" brushRef="#br0">7358 5678 24575,'-3'30'0,"1"10"0,-1-5 0,0 5 0,2 23 0,1 2 0,-3-12 0,0-1-774,4 16 1,-2-4 773,-3-7 0,3-3 375,-6-16-375,6-20 0,-2-2 0,3-18 0</inkml:trace>
  <inkml:trace contextRef="#ctx0" brushRef="#br0" timeOffset="1834">7723 5782 24575,'0'-6'0,"2"1"0,3 2 0,1 0 0,9-4 0,-8 3 0,8-6 0,-9 7 0,4 0 0,-2 6 0,5-3 0,-1 3 0,1-3 0,-5 0 0,0 0 0,-1 4 0,-1 0 0,7 4 0,-7-5 0,7 1 0,-1 0 0,3 1 0,0 1 0,-2-3 0,-7 5 0,1 9 0,-8-3 0,-2 10 0,-3-15 0,-2 4 0,0-5 0,2 3 0,-2-3 0,3 0 0,-13 7 0,7-5 0,-9 5 0,11-5 0,-1-1 0,4 1 0,3-4 0,8-6 0,4-1 0,9-6 0,-6 4 0,13-3 0,-8 3 0,8 1 0,-8 2 0,0 2 0,-6 4 0,0-1 0,-3 3 0,-3-2 0,0-1 0,5 7 0,-3-5 0,5 11 0,-5-5 0,1 1 0,-2 6 0,-3 1 0,-1 6 0,-2-1 0,0 0 0,0-1 0,-2-7 0,1 0 0,-4-11 0,0 1 0,-1-2 0,-2 2 0,0-1 0,2-3 0,-2 1 0,0-5 0,2 0 0,-4 0 0,4 0 0,-2 0 0,-2 0 0,1 0 0,-2 0 0,3 2 0,5-1 0,1 1 0</inkml:trace>
  <inkml:trace contextRef="#ctx0" brushRef="#br0" timeOffset="3080">8324 5889 24575,'5'-7'0,"0"-2"0,3 1 0,3-5 0,2 4 0,1-2 0,-3 6 0,-1 0 0,29-4 0,7 4 0,4 1 0,-6 5 0,-1 1 0,7-3 0,-7 5 0,-12 16 0,-32-2 0,-8 10 0,-3-3 0,-5 5 0,-22 6 0,7-8 0,-13 3 0,18-14 0,13-10 0,4 1 0,5-3 0,-1 0 0,6-2 0,0 2 0,8-4 0,12 1 0,23 2 0,-8 0 0,10 1 0,-15 4 0,11 8 0,-14-5 0,4 6 0,-28-7 0,-1 0 0,-4 0 0,-1-1 0,-5 0 0,2-3 0,-7 5 0,0-5 0,-6 1 0,-2-1 0,-4 2 0,8-4 0,-3 2 0,9-6 0,0 1 0,2-2 0,2 0 0,1 0 0,3 3 0,1-3 0,2 3 0</inkml:trace>
  <inkml:trace contextRef="#ctx0" brushRef="#br0" timeOffset="3668">9123 5726 24575,'-3'18'0,"0"3"0,3-9 0,3 25 0,1-5 0,4 33 0,-4-22 0,6 23 0,-6-38 0,3 10 0,-5-29 0,1 15 0,-3-15 0,3 8 0,-3-12 0,2-7 0,1-4 0,0 0 0,-1-1 0</inkml:trace>
  <inkml:trace contextRef="#ctx0" brushRef="#br0" timeOffset="10472">8372 4644 24575,'5'0'0,"1"0"0,-1 0 0,0 0 0,1 0 0,-1 0 0,16 0 0,4 3 0,25 7 0,-6-2 0,-3 5 0,-12-6 0,-8 0 0,7 1 0,2 0 0,19 6 0,-23-5 0,7 1 0,-27-5 0,1-5 0,6 6 0,-4-6 0,10 3 0,-2-3 0,-1 0 0,-1 0 0,-5 3 0,-1-3 0,-1 3 0,-1-3 0,-1 0 0,2 0 0,-3 0 0,10 0 0,-5 0 0,8 0 0,-3 0 0,-5-3 0,9 3 0,-7-5 0,4 4 0,-5-1 0,-3 2 0,-1 2 0,-1-1 0,2 1 0,-3-2 0,1 3 0,10 0 0,-5 0 0,11 3 0,-13-6 0,1 3 0,-2-1 0,-4-1 0,0 1 0</inkml:trace>
  <inkml:trace contextRef="#ctx0" brushRef="#br0" timeOffset="17923">24335 4788 24575,'14'-5'0,"17"-4"0,0 5 0,16-6 0,-24 7 0,7-1 0,-10-2 0,1 2 0,-5-2 0,8-4 0,-13 7 0,5-3 0,-5 4 0,-3-1 0,5 0 0,1-4 0,-3 5 0,2-5 0,-5 4 0,2 0 0,-6-2 0,3 5 0,-4-3 0,7 3 0,-1 0 0,6 0 0,-6-2 0,1 1 0,-4-1 0,11 2 0,-9-3 0,12 3 0,-14-3 0,2 1 0,-3 1 0,3-1 0,-2 2 0,1 0 0,6 0 0,-1 0 0,9 0 0,-7 0 0,1 0 0,-6 0 0,-2 0 0,-1 0 0,4 0 0,1 0 0,3 0 0,3 0 0,-7 0 0,5 0 0,-9 0 0,-1 0 0,-3 0 0</inkml:trace>
  <inkml:trace contextRef="#ctx0" brushRef="#br0" timeOffset="24568">19949 6077 24575,'0'12'0,"5"43"0,0-14 0,1 4 0,-2 3 0,-1 3 0,4-4 0,2 2 0,-3-6 0,-3 23 0,3-22 0,-1-4 0,-5-15 0,0-5 0,0-12 0,0 0 0,0-3 0,0-2 0,0 0 0</inkml:trace>
  <inkml:trace contextRef="#ctx0" brushRef="#br0" timeOffset="25622">20636 6216 24575,'-9'-9'0,"-3"-1"0,3 4 0,-5-2 0,6 3 0,-2 2 0,4 0 0,-2 1 0,3 1 0,-1-1 0,3 4 0,-5 10 0,1 12 0,-3 1 0,0 5 0,2-2 0,-4 21 0,6-15 0,-1 13 0,7-22 0,0-5 0,4 3 0,0-12 0,4-1 0,2 5 0,1-5 0,3 3 0,1-8 0,-6-7 0,8-5 0,-8-2 0,19-16 0,-7-21 0,3 11 0,-8-18 0,-9 22 0,-4-2 0,-6-7 0,-1 13 0,-6 1 0,4 13 0,-6 1 0,4 8 0,-4-4 0,6 8 0,3 3 0,1 0 0,4 2 0,1-2 0,0-1 0,0-2 0</inkml:trace>
  <inkml:trace contextRef="#ctx0" brushRef="#br0" timeOffset="26629">20818 6215 24575,'5'-11'0,"18"-15"0,3 10 0,8 0 0,6-2 0,5-1 0,0 1 0,-4 2 0,-1 0 0,5 2 0,14 0 0,9 1 0,-2 1 0,-10 2 0,-12 1 0,-3 2 0,10-1 0,4 1 0,-21 12 0,-31 23 0,-16 18 0,-5 10 0,4-26 0,-4-2 0,-7 0 0,-1-3 0,-7 8 0,-16 1 0,30-24 0,0-4 0,9-1 0,5-5 0,2 5 0,5-2 0,31 12 0,-15-8 0,18 8 0,-29-10 0,-1 3 0,1 2 0,2 11 0,0-6 0,0 9 0,-3-8 0,1 5 0,0-1 0,-4 6 0,0-9 0,-3 3 0,-2-9 0,-14 10 0,-8-4 0,-13 9 0,2-10 0,-3-1 0,9-3 0,-4 0 0,-8 0 0,-7-1 0,6 0 0,7-2 0,2-1 0,-17 0 0,5-3 0,19-1 0,5-6 0,16-1 0,17-15 0,-4 10 0,26-10 0,-25 14 0,9 1 0</inkml:trace>
  <inkml:trace contextRef="#ctx0" brushRef="#br0" timeOffset="27760">22195 6176 24575,'-5'-6'0,"-1"1"0,3 3 0,-1 1 0,1-1 0,-15 9 0,10-1 0,-16 26 0,13-13 0,2 14 0,-1 4 0,-8 25 0,12-26 0,1 0 0,-4 27 0,17-8 0,-3-20 0,8 10 0,-7-25 0,10-1 0,9-6 0,15-18 0,-9-3 0,9-29 0,-26 14 0,6-19 0,-9-7 0,-2-9 0,-5 24 0,0 2 0,-1-11 0,-3 9 0,-2 22 0,-4-17 0,-3 13 0,-3-12 0,-1 11 0,4 6 0,-1 1 0,5 7 0,-1 0 0,3 3 0,1 0 0</inkml:trace>
  <inkml:trace contextRef="#ctx0" brushRef="#br0" timeOffset="28939">22588 6176 24575,'2'-6'0,"3"-2"0,4 2 0,6-5 0,5-6 0,34-16 0,-8 16 0,10 0 0,-4 0 0,-2-3 0,1 1 0,-2 5 0,4 1 0,-13 4 0,-13 3 0,-28 32 0,-4-7 0,-8 29 0,6-30 0,-7 9 0,5-18 0,-4 1 0,-3-2 0,7-2 0,-4 1 0,7-1 0,3-1 0,3-2 0,15-1 0,43 2 0,-13 4 0,-8 0 0,-3 3 0,-10 3 0,-10 5 0,-9-11 0,-5 2 0,3 8 0,-3-1 0,-3 8 0,-1-4 0,-30 23 0,4-12 0,-6 1 0,-3 0 0,-11 5 0,19-18 0,1-3 0,-12 4 0,0-13 0,15-3 0,1-9 0,17 0 0,1-7 0,3 1 0,2 3 0,3 0 0,0 4 0,3 3 0</inkml:trace>
  <inkml:trace contextRef="#ctx0" brushRef="#br0" timeOffset="29728">23823 5922 24575,'-15'0'0,"-2"3"0,8 0 0,-8 11 0,7 1 0,-8 15 0,4 1 0,0 16 0,2 4 0,2 11 0,4-9 0,3-4 0,10-14 0,2-13 0,6-7 0,-8-10 0,15 7 0,-8-11 0,15-4 0,-10-1 0,7-7 0,-17 2 0,1-2 0,-4 0 0,-1-4 0,1-11 0,-3 3 0,0-7 0,-8 5 0,1 7 0,-4 1 0,2 9 0,1 3 0,-1-6 0,1 5 0,-1-2 0,3 5 0,1 3 0</inkml:trace>
  <inkml:trace contextRef="#ctx0" brushRef="#br0" timeOffset="30397">24378 5880 24575,'3'32'0,"2"10"0,6 9 0,-2-18 0,1 1 0,8 27 0,5 0 0,-12-25 0,1 2 0,-9-27 0,5 15 0,-4-19 0,1 6 0,-3-8 0,1 0 0,0 3 0,2 0 0,-2 1 0,-1-4 0,-2-3 0</inkml:trace>
  <inkml:trace contextRef="#ctx0" brushRef="#br0" timeOffset="33869">3572 12336 24575,'0'24'0,"0"0"0,0 31 0,0-15 0,0 1 0,0 1 0,0 19 0,0-21 0,0 1 0,0 21 0,0-4 0,0-7 0,0-15 0,0 10 0,0 5 0,0-22 0,0 12 0,0-28 0,0-3 0,0-1 0,0-8 0,0-8 0,0-4 0,0 1 0,0 4 0</inkml:trace>
  <inkml:trace contextRef="#ctx0" brushRef="#br0" timeOffset="34918">4077 12455 24575,'-9'0'0,"2"6"0,1 2 0,3 5 0,3 9 0,0-7 0,0 20 0,0 5 0,0 20 0,0 5 0,0 0 0,0-16 0,6-13 0,8-10 0,1-12 0,10-4 0,0-7 0,6-7 0,9-19 0,-10-10 0,-7-16 0,-13 1 0,-20 7 0,-8 8 0,-11 9 0,1 10 0,1 7 0,13 4 0,2 3 0,6 0 0,2 2 0,2 2 0,4-1 0,2 0 0,-1-3 0,0 0 0</inkml:trace>
  <inkml:trace contextRef="#ctx0" brushRef="#br0" timeOffset="35850">4534 12553 24575,'-4'9'0,"2"-5"0,2 12 0,0-9 0,0 11 0,0-6 0,0 10 0,0 11 0,12-9 0,-5 9 0,22-16 0,4-3 0,9-6 0,4-2 0,-13-6 0,-4-3 0,-10-4 0,1-8 0,-9-3 0,-1-4 0,-2 0 0,-4 0 0,-1-6 0,-3-2 0,-6 4 0,-11-1 0,-5 13 0,-3 0 0,5 7 0,7 4 0,-1 3 0,-11 0 0,9 3 0,-5 3 0,15 4 0,3-1 0,6-3 0,5-3 0,0-3 0,1 0 0,-7 0 0</inkml:trace>
  <inkml:trace contextRef="#ctx0" brushRef="#br0" timeOffset="38068">5228 12507 24575,'24'-23'0,"-5"11"0,24 0 0,-21 12 0,14 0 0,-19 0 0,8 6 0,-14 1 0,-5 7 0,-3 11 0,-3-5 0,0 12 0,-6-13 0,-10 9 0,0-15 0,-3 5 0,10-12 0,2-2 0,7-2 0,25 2 0,7 6 0,7 1 0,-10 12 0,-16-3 0,-6 4 0,-1-2 0,-9-9 0,-6 2 0,-13-2 0,0-2 0,-1-2 0,11-6 0,11-6 0,2 0 0,2 0 0,0 0 0</inkml:trace>
  <inkml:trace contextRef="#ctx0" brushRef="#br0" timeOffset="39006">5907 12531 24575,'-12'0'0,"1"0"0,1 2 0,4 9 0,6 12 0,0 3 0,0 4 0,0-8 0,0-2 0,0-3 0,0-2 0,6-5 0,-2-1 0,12-5 0,-5 2 0,7-3 0,-5 4 0,10 0 0,-3 0 0,8-4 0,-6 1 0,0-4 0,10 0 0,5-20 0,-4 1 0,-5-19 0,-16 6 0,-5 4 0,-2-3 0,-5-8 0,-7 13 0,-13-14 0,0 27 0,-8-3 0,9 9 0,-18-1 0,3 4 0,-6 1 0,11 3 0,16 3 0,7 0 0,3 3 0,3 0 0,0 0 0,0 3 0,0-2 0,3 2 0,0-6 0,3 2 0,-2-4 0,-2 2 0</inkml:trace>
  <inkml:trace contextRef="#ctx0" brushRef="#br0" timeOffset="40151">6565 12494 24575,'-16'0'0,"3"0"0,2 0 0,4 0 0,1 5 0,3 5 0,3 6 0,0 5 0,0-4 0,0 4 0,0-1 0,0-1 0,0 4 0,0-8 0,0 12 0,3-11 0,7 11 0,1-13 0,2 0 0,6 2 0,-7-9 0,11 6 0,-9-9 0,13 2 0,22-5 0,-17 2 0,23-3 0,-30-9 0,3 0 0,-3-12 0,-7 2 0,-3-13 0,-4 11 0,-1-10 0,-6 1 0,-1 6 0,-21-15 0,8 23 0,-16-3 0,9 15 0,-7-2 0,4 5 0,-7-2 0,12 3 0,-14 0 0,12 0 0,-11 0 0,14 0 0,1 0 0,0 0 0,4 0 0,-4 0 0,3 0 0,4 0 0,3 0 0</inkml:trace>
  <inkml:trace contextRef="#ctx0" brushRef="#br0" timeOffset="41471">7147 12501 24575,'39'-10'0,"-8"5"0,13-1 0,-14 6 0,-16 2 0,1 5 0,-15 25 0,3-3 0,-3 8 0,0-14 0,-3-9 0,-3-1 0,-5 1 0,-2-4 0,-4 6 0,6-8 0,-1 4 0,6-6 0,5-3 0,11 0 0,11-3 0,11 3 0,4 15 0,2 11 0,-13-1 0,-3 10 0,-18-23 0,-1 7 0,-9-6 0,-8-3 0,-7 0 0,-7-6 0,1-4 0,9-3 0,3 0 0,11-3 0,4 0 0,4-3 0,-1 2 0,0 2 0</inkml:trace>
  <inkml:trace contextRef="#ctx0" brushRef="#br0" timeOffset="42546">7981 12572 24575,'-6'0'0,"0"0"0,-3 0 0,-1 18 0,3-8 0,1 22 0,6-14 0,0 3 0,0 0 0,0-10 0,0 9 0,0-12 0,0 11 0,0-5 0,0-1 0,0 3 0,0-10 0,9 4 0,-1-4 0,11 3 0,-5-1 0,6 1 0,4-5 0,-4-1 0,7-3 0,-9 0 0,10 0 0,-3-6 0,0-1 0,2-35 0,-15 18 0,6-32 0,-14 21 0,-1 1 0,-3 6 0,0 11 0,0 6 0,-16-5 0,-9 5 0,-22-4 0,9 5 0,0 5 0,7-1 0,14 3 0,-10-1 0,19 1 0,-1 3 0,6 0 0</inkml:trace>
  <inkml:trace contextRef="#ctx0" brushRef="#br0" timeOffset="43572">8549 12501 24575,'-16'-3'0,"6"5"0,-3 5 0,7 10 0,2 6 0,1 8 0,3-5 0,0 2 0,0 11 0,0-10 0,3 12 0,5-17 0,7-1 0,14 16 0,-8-16 0,26 23 0,-25-29 0,30 16 0,-30-21 0,30-7 0,3-10 0,-20-15 0,10 8 0,-4-4 0,-27-16 0,-10 10 0,-1 0 0,-3-10 0,-13-13 0,0 11 0,-13-4 0,-6 20 0,8 6 0,-8-2 0,10 6 0,-20 1 0,15 3 0,-25 0 0,31 4 0,-9-3 0,17 3 0,5-4 0,6 4 0,11 0 0,7 0 0,-2 0 0,0 0 0,-8 0 0</inkml:trace>
  <inkml:trace contextRef="#ctx0" brushRef="#br0" timeOffset="44305">9350 12529 24575,'0'59'0,"0"-17"0,0-5 0,0-1 0,0-4 0,0 13 0,0-15 0,0 16 0,0-18 0,0-6 0,0-19 0</inkml:trace>
  <inkml:trace contextRef="#ctx0" brushRef="#br0" timeOffset="50117">20615 11790 24575,'0'12'0,"0"5"0,0 9 0,0-8 0,0 7 0,0 20 0,0-2 0,0 13 0,0-24 0,0-15 0,0-1 0,0-5 0,0 1 0,0-6 0,0 8 0,0-5 0,0 5 0,0-5 0,0 1 0,0 4 0,0 3 0,0 17 0,0-6 0,0 12 0,0-23 0,0-2 0,0-12 0,0 0 0</inkml:trace>
  <inkml:trace contextRef="#ctx0" brushRef="#br0" timeOffset="51410">21112 11870 24575,'-12'0'0,"-2"0"0,1 0 0,-5 0 0,10 0 0,-4 0 0,8 3 0,2 18 0,2-7 0,0 33 0,0-3 0,0 21 0,0-19 0,0-8 0,0-16 0,5-7 0,-1 0 0,8-9 0,1-3 0,7-3 0,-2 6 0,11-5 0,-13 2 0,19-3 0,-13 0 0,11 0 0,-12 0 0,9-19 0,-17 8 0,14-40 0,-22 28 0,5-23 0,-10 22 0,0-12 0,0 11 0,0-7 0,0 8 0,0 5 0,0 3 0,-6 3 0,-4 0 0,-5-1 0,-7-2 0,7 5 0,-10 2 0,6 5 0,-2 1 0,4 3 0,7 0 0,-6 0 0,9 0 0,-6 0 0,7 0 0,-3 0 0,3 0 0,-3 5 0,5-1 0,2 5 0,2-3 0,0-3 0,0 0 0</inkml:trace>
  <inkml:trace contextRef="#ctx0" brushRef="#br0" timeOffset="52803">21717 11840 24575,'-16'0'0,"2"0"0,-1 0 0,1 0 0,1 0 0,0 9 0,5-4 0,-4 26 0,8-17 0,-3 26 0,4-20 0,3 4 0,0-3 0,0-1 0,0 3 0,0 6 0,0-10 0,0 0 0,0-4 0,0-7 0,3 4 0,3-3 0,0-3 0,3 3 0,0-3 0,1-2 0,15-2 0,-9-2 0,9 0 0,8 0 0,-14 0 0,17 0 0,-17-3 0,9-7 0,7-12 0,5-13 0,-1-16 0,-14 12 0,-11-3 0,-11 20 0,-3-14 0,0 14 0,-15-22 0,1 30 0,-9-9 0,1 19 0,4-3 0,-10 7 0,4-4 0,-16 4 0,19 0 0,-14 0 0,23 0 0,-4 0 0,13 3 0,0 3 0,3 1 0,0 2 0,3-3 0,0 0 0,6-3 0,-5 0 0,1-3 0</inkml:trace>
  <inkml:trace contextRef="#ctx0" brushRef="#br0" timeOffset="54279">22455 11844 24575,'-13'0'0,"3"0"0,-3 0 0,0 0 0,6 0 0,-9 0 0,9 0 0,-5 0 0,-1 0 0,6 2 0,-5 2 0,0 5 0,1 3 0,-2-1 0,-3 7 0,6-4 0,-4 9 0,5 0 0,5 8 0,-2-3 0,5-3 0,-2 0 0,3-10 0,0 4 0,0 0 0,0-8 0,5 10 0,3-14 0,5 2 0,9-3 0,-1-5 0,19 2 0,-11-3 0,7 0 0,-15 0 0,-1-6 0,-4-5 0,19-37 0,-16 7 0,9-10 0,-25 22 0,-3 5 0,-3 6 0,-10-9 0,1 13 0,-7 1 0,-1 6 0,5 0 0,-1 3 0,-8 1 0,14 3 0,-8 0 0,15 0 0</inkml:trace>
  <inkml:trace contextRef="#ctx0" brushRef="#br0" timeOffset="57755">22940 11823 24575,'15'-12'0,"-4"4"0,8-5 0,4 3 0,-7 3 0,7-3 0,-9 6 0,5-2 0,-4 5 0,4-2 0,-6 3 0,-3 0 0,-1 3 0,-6 3 0,0 5 0,-3 8 0,0-4 0,0 4 0,-18 9 0,1-10 0,-10 7 0,8-15 0,3 1 0,8-3 0,3 1 0,26-6 0,-11-3 0,18 0 0,-18 0 0,0 2 0,2 8 0,-5 0 0,2 3 0,-5 12 0,-1-8 0,-3 10 0,0-9 0,0-5 0,0 6 0,-3-4 0,-4 5 0,-19 5 0,9-12 0,-23 9 0,23-18 0,-8-1 0,8-3 0,9-3 0,-3 0 0,10-6 0,-2 2 0,3-5 0,6 8 0,2-4 0,5 7 0,4-5 0,-8 5 0,1-3 0</inkml:trace>
  <inkml:trace contextRef="#ctx0" brushRef="#br0" timeOffset="58722">23624 11811 24575,'0'15'0,"0"-3"0,0 13 0,0-10 0,0 10 0,0-10 0,0 5 0,0-4 0,0-5 0,0 1 0,18 8 0,-3-2 0,20 5 0,5 0 0,4 1 0,-10-7 0,0-2 0,7-8 0,-20-4 0,6-3 0,-13-3 0,-4-7 0,4-34 0,-9 10 0,-1-1 0,-1-1 0,-3 5 0,-4-10 0,-2 23 0,-5 1 0,-3 3 0,1 1 0,-14-2 0,-4 1 0,-8 6 0,6 1 0,6 7 0,5 0 0,4 0 0,-3 0 0,4 0 0,2 3 0,3 0 0,3 6 0,5-2 0,-5 4 0,9-4 0,-3 2 0,3-3 0,3-3 0,6 3 0,12-2 0,-9-1 0,4 0 0</inkml:trace>
  <inkml:trace contextRef="#ctx0" brushRef="#br0" timeOffset="59688">24353 11819 24575,'-14'0'0,"4"0"0,1 0 0,5-2 0,1 4 0,3-2 0,0 12 0,0-4 0,0 7 0,0-5 0,0 7 0,0-7 0,0 9 0,3-7 0,1 2 0,8-5 0,8-3 0,-2-3 0,4 0 0,-12-3 0,32 0 0,-21 0 0,33 0 0,-30 0 0,4 0 0,-10 0 0,3-3 0,-7-4 0,0-4 0,-4-16 0,-6 2 0,-1-8 0,-3-14 0,-6 24 0,-1-14 0,-16 17 0,7 8 0,-8-5 0,-3 10 0,0 4 0,-8-1 0,6 4 0,9 0 0,0 0 0,6 0 0,1 3 0,4 0 0,6 3 0,0 0 0,3 6 0,0-5 0,0 5 0,9-3 0,-1-2 0,2-1 0,-4-3 0</inkml:trace>
  <inkml:trace contextRef="#ctx0" brushRef="#br0" timeOffset="60658">25064 11729 24575,'-9'0'0,"5"12"0,-2-1 0,6 15 0,0-4 0,0 4 0,0 1 0,0-5 0,0 3 0,4 3 0,0-3 0,10 3 0,12 1 0,-1-15 0,8 7 0,-2-14 0,13 1 0,10-3 0,1-5 0,-15-4 0,-9-12 0,-2-23 0,-7 0 0,3-6 0,-18 14 0,-4 8 0,-18-6 0,2 7 0,-15 3 0,-13 8 0,14 6 0,-15-6 0,2 10 0,13-2 0,-14 3 0,7 0 0,10 0 0,-2 0 0,17 0 0,6 0 0</inkml:trace>
  <inkml:trace contextRef="#ctx0" brushRef="#br0" timeOffset="62800">25851 11756 24575,'19'-10'0,"-9"8"0,30-15 0,-21 12 0,17-3 0,-4 5 0,-8 3 0,8 0 0,-10 0 0,5 0 0,-4 0 0,18 3 0,-17 9 0,3-4 0,-19 16 0,-17-4 0,1 1 0,-8 1 0,-7-8 0,1 2 0,-3-2 0,9-4 0,13-4 0,21-6 0,3 0 0,8 2 0,-11 2 0,-12 2 0,-3 5 0,-3-3 0,0 6 0,0-1 0,0-2 0,-3 4 0,-12 1 0,-4-1 0,-5 1 0,5-9 0,8-4 0,-13-3 0,9 0 0,-7 0 0,16 0 0,12-3 0,1 2 0,4-4 0,5 1 0,-5-2 0,9-1 0,-13 3 0,-1 1 0</inkml:trace>
  <inkml:trace contextRef="#ctx0" brushRef="#br0" timeOffset="63844">26630 11757 24575,'-9'0'0,"2"0"0,1 11 0,3-6 0,3 9 0,0-8 0,0 6 0,0 1 0,0 9 0,0-5 0,0-2 0,0-6 0,6-6 0,2 8 0,2-8 0,2 8 0,1-1 0,2-2 0,1 5 0,3-1 0,6 0 0,3 1 0,6-6 0,-12-4 0,1-3 0,-1-3 0,-9-3 0,5-5 0,-11-6 0,0 2 0,0-6 0,-3 3 0,-1-4 0,-3 3 0,0-2 0,0 7 0,0-8 0,-3 8 0,-15-9 0,-21 7 0,7 0 0,-17 9 0,27 4 0,-13 3 0,16 0 0,-3 0 0,12 2 0,0 2 0,4 2 0,3 0 0,3 0 0,3-3 0,3 3 0,0-6 0,1 3 0,-5-3 0</inkml:trace>
  <inkml:trace contextRef="#ctx0" brushRef="#br0" timeOffset="64950">27335 11747 24575,'-10'0'0,"1"0"0,6 6 0,0 4 0,3 3 0,0 5 0,0-7 0,0 1 0,0-6 0,0 0 0,6 3 0,-2-5 0,3 4 0,4-1 0,3 8 0,6-1 0,6 5 0,1-2 0,5-3 0,-3 1 0,-1-8 0,0-4 0,-4-3 0,4 0 0,-6 0 0,-4 0 0,5-12 0,-11 3 0,7-20 0,-14 13 0,1-8 0,-6 11 0,0-1 0,-3-2 0,-1 5 0,-15-5 0,6 12 0,-14-5 0,3 8 0,-34-3 0,-3 4 0,-1 0 0,16 0 0,18 0 0,4 0 0,3 0 0,5 6 0,12-2 0,-2 5 0,6-3 0,6-3 0,-2 0 0,10-3 0,-9 0 0,4 0 0</inkml:trace>
  <inkml:trace contextRef="#ctx0" brushRef="#br0" timeOffset="66166">27989 11748 24575,'-12'0'0,"4"3"0,-4 10 0,5 5 0,-1 11 0,5 3 0,-7 2 0,8-6 0,-4-7 0,6-6 0,0-8 0,0 5 0,0-6 0,3 3 0,1-3 0,8 1 0,-2-1 0,9 1 0,7-1 0,-1-2 0,8-1 0,-9-3 0,-4 0 0,-2-9 0,-7-5 0,-2-12 0,-6 4 0,-3-3 0,0 14 0,0-7 0,-5 8 0,-3-6 0,-1 9 0,-10-6 0,1 9 0,-3-3 0,2 4 0,1 0 0,-5 2 0,7-5 0,-8 5 0,24-1 0,2 7 0,11 0 0,-3 1 0,-4-3 0</inkml:trace>
  <inkml:trace contextRef="#ctx0" brushRef="#br0" timeOffset="66916">28426 11732 24575,'0'31'0,"0"-11"0,0 21 0,0 10 0,0-17 0,0 2 0,0 1 0,0 0 0,0 6 0,0-23 0,0-5 0,0-11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19:15.361"/>
    </inkml:context>
    <inkml:brush xml:id="br0">
      <inkml:brushProperty name="width" value="0.05292" units="cm"/>
      <inkml:brushProperty name="height" value="0.05292" units="cm"/>
      <inkml:brushProperty name="color" value="#FF0000"/>
    </inkml:brush>
  </inkml:definitions>
  <inkml:trace contextRef="#ctx0" brushRef="#br0">4837 8538 24575,'-6'-17'0,"-9"-1"0,3-2 0,-21 5 0,-2 5 0,3 3 0,-2 5 0,18 8 0,7 6 0,-4 10 0,9-5 0,-1 2 0,5-6 0,0-1 0,0 0 0,0 3 0,0-4 0,2-1 0,1-4 0,2 2 0,8 2 0,-6-4 0,8 7 0,-3 13 0,-2-6 0,2 14 0,-4-5 0,4 18 0,-1-5 0,-3-7 0,-2 3 0,-3-3 0,-1-2 0,2 19 0,-4-5 0,0-37 0,0-4 0,-9 6 0,2-7 0,-9 7 0,1-9 0,-14 11 0,8-2 0,-5 10 0,13 18 0,9-14 0,-1 25 0,8-29 0,1 6 0,5 2 0,3 10 0,11 11 0,-7-5 0,2-14 0,-9-18 0,-4-9 0,0-4 0,26-2 0,-4 3 0,7-2 0,-15 6 0,-19-5 0,-3-4 0,0-1 0,1-1 0</inkml:trace>
  <inkml:trace contextRef="#ctx0" brushRef="#br0" timeOffset="1756">5464 8905 24575,'0'-8'0,"0"-2"0,0-4 0,0 5 0,-2-6 0,1 9 0,-4-4 0,4 4 0,-3-2 0,3 2 0,-4 1 0,0 2 0,-4-2 0,1 4 0,0-1 0,3 2 0,-1 0 0,-8 5 0,-1 0 0,-8 7 0,3-4 0,3 1 0,2-1 0,7 3 0,-3 9 0,-3 26 0,-2 3 0,1 2 0,7 4 0,7-34 0,8 26 0,0-29 0,3 12 0,-2-12 0,-1-4 0,0-4 0,-1-5 0,-1 0 0,0 1 0,3-1 0,-2 0 0,9 1 0,-1-3 0,2 1 0,-3-3 0,-3 1 0,-1-4 0,-1-1 0,2-3 0,1-1 0,9-5 0,-7 3 0,7-14 0,-7-7 0,-5-3 0,4-4 0,-11 11 0,2 6 0,-3-1 0,0-11 0,0 15 0,-5-12 0,4 22 0,-7-10 0,0 0 0,1 3 0,-6-4 0,2 8 0,2-2 0,-8-4 0,7 7 0,-3-1 0,8 7 0,2 1 0</inkml:trace>
  <inkml:trace contextRef="#ctx0" brushRef="#br0" timeOffset="2881">5826 9324 24575,'0'20'0,"0"0"0,0 10 0,0-5 0,0-9 0,0 13 0,3-11 0,-2 12 0,2-10 0,-3-1 0,0-6 0,0-5 0,0-6 0</inkml:trace>
  <inkml:trace contextRef="#ctx0" brushRef="#br0" timeOffset="7275">6341 8727 24575,'-4'43'0,"0"0"0,1-5 0,-1-1 0,-3 7 0,0-1 0,2 14 0,-3-22 0,-1-3 0,4 4 0,-8 5 0,8-26 0,5-2 0,-3-2 0,1 4 0,1-6 0,-1-4 0,2-2 0</inkml:trace>
  <inkml:trace contextRef="#ctx0" brushRef="#br0" timeOffset="7838">6473 9198 24575,'6'8'0,"2"28"0,-4-6 0,-3 32 0,-2-22 0,-3 5 0,4-20 0,-3-12 0,5-23 0,-4 4 0,5-8 0</inkml:trace>
  <inkml:trace contextRef="#ctx0" brushRef="#br0" timeOffset="10629">7140 8904 24575,'3'-12'0,"0"5"0,3-5 0,4 4 0,-3 2 0,15-5 0,-8 4 0,12-2 0,-3 0 0,-9 2 0,3 1 0,-2 6 0,11 12 0,-5-2 0,1 5 0,-17-7 0,-2 9 0,-8-7 0,-15 28 0,-17 5 0,9-9 0,0 1 0,-13 17 0,7-5 0,27-34 0,2-6 0,2 3 0,-2-1 0,2 2 0,-2-3 0,4-3 0,-1 3 0,2 0 0,-2 3 0,1-3 0,3-3 0,32-8 0,24-4 0,4-1 0,-27 3 0,-1 1 0,27-4 0,-13 2 0,-38 6 0</inkml:trace>
  <inkml:trace contextRef="#ctx0" brushRef="#br0" timeOffset="11070">7708 9144 24575,'6'30'0,"-3"-2"0,0 13 0,-3-12 0,0-1 0,0-12 0,-3-4 0,3-16 0,-3-2 0,3 1 0</inkml:trace>
  <inkml:trace contextRef="#ctx0" brushRef="#br0" timeOffset="12338">8109 8876 24575,'41'-36'0,"-2"4"0,-3 9 0,2 2 0,18-4 0,-16 11 0,4 2 0,8 1 0,2 4 0,2 2 0,-2 2 0,-7-4 0,-3 2 0,17 8 0,-58 0 0,2 0 0,-2 4 0,2-1 0,1 4 0,-3 1 0,-1 0 0,-8 13 0,-25 1 0,-6 0 0,5 6 0,-8-5 0,3-6 0,24-13 0,3 0 0,4-4 0,3 2 0,6-4 0,24 1 0,1-2 0,37 4 0,-23 6 0,21 6 0,-14 7 0,-15-8 0,-5-1 0,-24-6 0,3 3 0,-4-3 0,0 2 0,-4-2 0,-2 10 0,-15 4 0,-16-1 0,0-3 0,-12-14 0,14 3 0,-7-2 0,-16 5 0,-4 1 0,-6-3-266,5 3 1,4-2 265,21-8 0,14 4 0,14-8 0,4 0 0,2 0 0,0 1 0</inkml:trace>
  <inkml:trace contextRef="#ctx0" brushRef="#br0" timeOffset="13175">9235 9083 24575,'3'11'0,"-1"0"0,-2-1 0,0 10 0,-1 15 0,-1 5 0,1 25 0,1-22 0,0-2 0,3-3 0,1-33 0,1-13 0,-4 1 0,2-2 0</inkml:trace>
  <inkml:trace contextRef="#ctx0" brushRef="#br0" timeOffset="14541">9471 8823 24575,'5'28'0,"-1"-3"0,8 16 0,-7-14 0,7 12 0,-1-11 0,9-4 0,1-6 0,10-15 0,24-5 0,-10-4 0,-9 0 0,0-1 0,-1-5 0,1 1 0,-20 5 0,-9 1 0,-4 0 0,-3-15 0,-3-16 0,-1 3 0,-3-6 0,3 19 0,-4-1 0,5-3 0,-5 9 0,7 10 0,2 13 0,6 11 0,-1 1 0,5 18 0,2 3 0,-1 1 0,-1-4 0,-5-18 0,4 10 0,-3-3 0,0-3 0,-5-7 0,1-12 0,-3 3 0,3 3 0,0 9 0,-3 0 0,3 5 0,-3-9 0,3 4 0,-3-10 0,3 7 0,-1-11 0,-1 7 0,1-5 0,-2 1 0,0-7 0,3-20 0,-2 10 0,2-13 0</inkml:trace>
  <inkml:trace contextRef="#ctx0" brushRef="#br0" timeOffset="15006">10406 9140 24575,'0'14'0,"0"1"0,2 3 0,-1-1 0,1 18 0,-2-12 0,0 6 0,0 0 0,0 11 0,0-11 0,0-1 0,0-23 0</inkml:trace>
  <inkml:trace contextRef="#ctx0" brushRef="#br0" timeOffset="16511">10933 8774 24575,'-4'-3'0,"-16"9"0,-8 2 0,-5 4 0,4-2 0,8-3 0,5-4 0,3 3 0,3-3 0,4 2 0,-2-2 0,3-1 0,-1 3 0,0 10 0,3-4 0,0 6 0,3-12 0,0 3 0,0 7 0,0 6 0,0-3 0,39-15 0,-7-1 0,15-10 0,-9 17 0,-28-3 0,12 7 0,-4 5 0,3 6 0,-2 3 0,0-2 0,-9-4 0,0-5 0,0 1 0,-6-6 0,4 0 0,-8-1 0,-5 1 0,-1 0 0,-3 0 0,1-3 0,3-3 0,0 0 0,-10 5 0,7-3 0,-7 3 0,0-5 0,0-2 0,-27 9 0,24-10 0,-13 7 0,26-9 0,-3 0 0,-8 0 0,4 0 0,-4 0 0,8 0 0,5 0 0,1 0 0</inkml:trace>
  <inkml:trace contextRef="#ctx0" brushRef="#br0" timeOffset="17070">11323 9138 24575,'0'11'0,"0"0"0,0-3 0,0 0 0,0 0 0,0 0 0,0 0 0,0 7 0,3-1 0,-2 24 0,-1 4 0,3-13 0,-2 12 0,-2-10 0,1-30 0,5-4 0,-4-1 0,4-1 0</inkml:trace>
  <inkml:trace contextRef="#ctx0" brushRef="#br0" timeOffset="18236">11609 8777 24575,'2'6'0,"1"6"0,-3-2 0,-3 3 0,0 1 0,-7 32 0,6-17 0,-2 32 0,9-21 0,2 2 0,2-3 0,11-7 0,-1-5 0,11 1 0,-5-4 0,9-6 0,6-11 0,10-3 0,1-2 0,3-3 0,1-2 0,3 0-293,0 2 0,4 0 0,-1 1 1,-2-2 292,5-2 0,-3-2 0,-5 2 0,5 0 0,-9 1 0,5 0 0,-17-3 0,-15-11 0,-2-1 0,-12-6 0,-13-4 0,-6-9 1171,2 10-1171,-6-3 0,8 22 0,-2 0 0,2 5 0,-4 3 0,-6 8 0,3-2 0,-2 4 0,10-4 0,-1 1 0,-4 11 0,6-5 0,-3 8 0,7-13 0,0 2 0,0 3 0,0 3 0,0-2 0,2 1 0,1-7 0,7 5 0,-4-4 0,7 4 0,-7-7 0,2 1 0,-6-6 0,3-2 0,-4-2 0,1 1 0</inkml:trace>
  <inkml:trace contextRef="#ctx0" brushRef="#br0" timeOffset="19089">13300 9159 24575,'0'10'0,"2"-1"0,-1 8 0,10 27 0,-6-17 0,8 21 0,-6-28 0,-3 1 0,4 0 0,-7-7 0,3-2 0,-6-19 0,1-11 0,-1 4 0,2-4 0</inkml:trace>
  <inkml:trace contextRef="#ctx0" brushRef="#br0" timeOffset="20111">13617 8672 24575,'2'3'0,"26"-1"0,6-2 0,25-5 0,5-1-314,-27 0 0,7-1 314,10 1 0,10-1 0,3 0 0,-5 1-1003,-2-1 1,-3 2 0,6-1 1002,-10 1 0,8 0 0,2 0 0,0 0 0,-4 1 0,-8-1 0,2 0 0,-7 1 0,1-1 0,5 2 0,0 1 0,-11-1 0,-3-3 0,-29 9 0,-15 16 0,-16 9 0,2 14 398,-3-6-398,10 2 3237,5 2-3237,-2 3 0,6-3 0,1-3 0,6 3 0,-2 0 0,5 0 0,-2-12 0,2-7 0,-2-5 0,-2-3 0,-2-5 0,0-3 0,0-2 0,0 0 0</inkml:trace>
  <inkml:trace contextRef="#ctx0" brushRef="#br0" timeOffset="20623">15684 9023 24575,'-4'19'0,"1"-4"0,3-5 0,0 3 0,-3 3 0,2 12 0,-2-5 0,3 13 0,0-6 0,6 24 0,0-4 0,8 15 0,-7-31 0,2-5 0,-10-45 0,2 4 0,-3-10 0,2 13 0</inkml:trace>
  <inkml:trace contextRef="#ctx0" brushRef="#br0" timeOffset="22545">16339 8660 24575,'6'-3'0,"-1"-2"0,-2 2 0,-1-3 0,-2 1 0,-2 0 0,-3-6 0,-4 5 0,-11-8 0,-5 6 0,-10-2 0,-4 4 0,1 2 0,8 4 0,-9 2 0,14 13 0,3-4 0,7 11 0,12-8 0,0-3 0,1 2 0,2-7 0,2 1 0,1-1 0,9 0 0,11 3 0,0-2 0,6 3 0,26 6 0,-1-2 0,-19-3 0,0 1 0,17 4 0,-26 4 0,-6-5 0,-9 8 0,-2-11 0,-1 5 0,-2-9 0,-3 5 0,-3 3 0,-3-4 0,-3 1 0,1-8 0,-1 0 0,1-2 0,-12 5 0,-15 1 0,-15 5 0,5-5 0,9-1 0,20-8 0,3 0 0,2 0 0,-1 0 0,1 0 0,2-19 0,3 9 0,-3-28 0,3 26 0,-1-12 0,2 16 0,2 0 0,0 0 0,2 2 0,3-1 0,4-2 0,-3 1 0,1-3 0,-7 3 0,5-3 0,-4-4 0,1 3 0,-2-1 0,0 5 0,0 3 0,2-5 0,1-2 0,3-1 0,-3-1 0,-1 6 0,-2 2 0,0 4 0</inkml:trace>
  <inkml:trace contextRef="#ctx0" brushRef="#br0" timeOffset="23421">16958 8944 24575,'0'51'0,"-3"-7"0,3-2 0,-3-17 0,0-11 0,3 0 0,-3-6 0,1 6 0,1-1 0,-4 4 0,5-3 0,-3-2 0,3-21 0,3-9 0,-2 2 0,2-3 0</inkml:trace>
  <inkml:trace contextRef="#ctx0" brushRef="#br0" timeOffset="24893">17430 8506 24575,'-14'-15'0,"-2"2"0,3 6 0,1 1 0,-3 0 0,4 6 0,-5 6 0,4 2 0,-8 1 0,3 1 0,1-1 0,3-1 0,2 2 0,5-4 0,1 4 0,3-4 0,2 2 0,2 4 0,4 7 0,1 3 0,4 8 0,-4-15 0,4 4 0,-5-13 0,1 2 0,6-3 0,-4-2 0,9-3 0,-7-5 0,0-1 0,-1-4 0,-2 1 0,1-2 0,-4 1 0,-5-1 0,-3 0 0,-5-5 0,1-3 0,-1-2 0,-1 2 0,10 23 0,-2-1 0,13 26 0,-3-3 0,7 27 0,-4 7 0,1-3 0,-6-13 0,-1-21 0,-3-9 0,-1-4 0,-2-4 0,0-4 0</inkml:trace>
  <inkml:trace contextRef="#ctx0" brushRef="#br0" timeOffset="26743">17715 8244 24575,'15'-6'0,"-5"3"0,7-5 0,10-2 0,4-3 0,1 3 0,-10 4 0,-14 6 0,-1 0 0,2 0 0,1 0 0,1 0 0,2 0 0,-4 2 0,8 2 0,-8 1 0,9 4 0,-7-1 0,0 3 0,0 13 0,-4-6 0,4 17 0,-6-18 0,-1 4 0,-4-13 0,-2 0 0,1 2 0,-6 4 0,3 0 0,-4 6 0,2-9 0,0 11 0,3-9 0,1 6 0,2-5 0,2 0 0,4 8 0,3-6 0,0 2 0,-2-8 0,-1-7 0,-1-1 0,0-2 0,1-2 0,1-1 0,-1-3 0,4-2 0,-6 2 0,-7 6 0,-4 12 0,-1 4 0,2 2 0,6 8 0,5-9 0,-1 13 0,5-9 0,29 22 0,-8-17 0,0 1 0,1-1 0,-3-10 0,0 6 0,-20-17 0,2 5 0,5 33 0,-3 11 0,0 7 0,-5-14 0,1 2 0,-1-2 0,1 3 0,-3-7 0,-4 7 0,3 4 0,-4-32 0,0 6 0,-4-9 0,-2-6 0,-3-5 0,-10-14 0,3-6 0,-5-4 0,8 3 0,0 3 0,7 6 0,-5-3 0,8 6 0,1-1 0</inkml:trace>
  <inkml:trace contextRef="#ctx0" brushRef="#br0" timeOffset="71039">15674 13505 24575,'-6'-3'0,"1"-2"0,0 2 0,-1-3 0,1-1 0,-3-7 0,-2-11 0,-8-13 0,4 10 0,-10 3 0,-8 1 0,-3 5 0,-3 1 0,-11-9 0,-1 0 0,7 6 0,0 1 0,-5-2 0,-1 1 0,10 9 0,-1 2 0,-19-6 0,-4 1 0,2 8 0,-1 2 0,1-1 0,0 1 0,-1 6 0,3 3-349,18-2 1,3 1 348,0 1 0,4 2 0,-1 4 0,12-2 0,2 5 0,14-4 0,-10 6 0,-1 4 348,-12 7 1,-5 4-349,10-5 0,-1 1 0,-7 4 0,2-2 0,2 1 0,21-21 0,5 0 0,-5 14 0,3 5 0,-4 10 0,5 3 0,5-4 0,7 13 0,1-7 0,5 6 0,1-8 0,2-3 0,16 3 0,-10-15 0,10 1 0,-2-3 0,3 2 0,0-2 0,2 2 0,-9-6 0,2-1 0,23 12 0,4 0 0,-7-3 0,-1-1 0,-3-5 0,-1 0 0,3 9 0,-7-1 0,-3-1 0,4 13 0,-12-12 0,5 0 0,5 0 0,-2-9 0,3-1 0,16 12 0,0-2 0,-17-15 0,-1-1 0,-2 3 0,-4 3 0,5 14 0,-11-4 0,3 6 0,3 1 0,2 5 0,-1-2 0,9 12 0,0 0-529,-8-12 0,2 2 0,-6-5 529,-6-3 0,-5-4 0,5 12 0,-13 14 0,-2-11 0,0 12 0,-8 0 0,3-13 0,-7-2 0,-4 5 0,-1 1 0,-3 1 0,-4 6 0,-2 0 0,-1 3 0,-3-3 0,-2-12 0,-2-5 0,-16 9 0,15-24 0,-2-5 0,-29-2 0,6 2 1587,-4-3-1587,19-7 0,0-1 0,-28 5 0,25-6 0,1 0 0,-17-1 0,16-9 0,-16-4 0,13-2 0,-15-5 0,26 7 0,2-1 0,0 2 0,-11-3 0,8 2 0,-2-2 0,22 5 0,4 1 0,0-1 0,-5-4 0,1 3 0,-8-7 0,-7-4 0,-20-26 0,16 12 0,-5-13 0,26 16 0,-3-3 0,-4-25 0,1 13 0,7 7 0,0 2 0,-1 0 0,-2-11 0,5 17 0,0-3 0,3-8 0,1 0 0,3 2 0,5 0 0,0-1 0,3 9 0,-3 1 0,-2 9 0,0 4 0,0-4 0,3 4 0,1-5 0,0 1 0,5-9 0,2-1 0,9-26 0,-1 13 0,0-1 0,4-15 0,-8 23 0,-1 4 0,-2 6 0,-7 9 0,7-5 0,2-1 0,4 2 0,27-22 0,-12 12 0,5-3 0,-3 0 0,2-6 0,0-2-1173,1 2 0,3-3 1,-6 4 1172,-10 2 0,-5 3 0,-1 2 0,0 2-135,18-22 135,-13 10 0,2 0 0,-14 11 0,4 1 0,-8 10 3490,-2 6-3490,7-2 163,-6 5-163,2 0 0,-4 1 0,-3 5 0,3-3 0,0-1 0,1 1 0,1-2 0,-2-1 0,5-1 0,-2-1 0,10-7 0,-11 6 0,7-6 0,-11 12 0,4-3 0,-6 5 0,3-2 0,-4 3 0,2-3 0,-2 2 0,2-2 0,-2-4 0,5 0 0,-1-4 0,0 6 0,-4 2 0,0 2 0,-3 3 0,0 1 0</inkml:trace>
  <inkml:trace contextRef="#ctx0" brushRef="#br0" timeOffset="114571">2486 11381 24575,'7'22'0,"6"37"0,-5-24 0,0 1 0,1 10 0,-1 1-1088,-2-5 1,-1-1 1087,0 0 0,1 0 349,-1 2 0,1-2-349,4 22 89,0-16 1,-8-35 0,-2-10 0</inkml:trace>
  <inkml:trace contextRef="#ctx0" brushRef="#br0" timeOffset="115683">3295 11247 24575,'-11'5'0,"-32"10"0,11 3 0,-4 1 0,0 2 0,-3 10 0,8-3 0,0 5 0,10 2 0,3 2 0,-2-6 0,3 0 0,4 5 0,5 0 0,8 19 0,5-12 0,8 21 0,-4-31 0,4 5 0,-7-24 0,14 1 0,-5-11 0,18 1 0,14-5 0,-5-4 0,14 3 0,-1-8 0,-4 1 0,-1-1 0,-14-16 0,-17-8 0,-10-16 0,-8 16 0,-3-1 0,-4-2 0,-1 2 0,-6-14 0,-1 7 0,9 32 0,-12-1 0,2 3 0,-4-2 0,5 5 0,8 2 0,-2 0 0,0 1 0,-1-4 0,1 2 0,3-2 0,0-1 0,2 1 0,-3-3 0,3-3 0,1 5 0,2-2 0</inkml:trace>
  <inkml:trace contextRef="#ctx0" brushRef="#br0" timeOffset="117964">4260 11517 24575,'12'54'0,"-1"-1"0,1 1 0,-1-7 0,0-2 0,-1 11 0,-1-11 0,-3-30 0,-2-3 0,-8-46 0,2 4 0,-3-7 0,0 0 0,4 2 0,-3-19 0,7 22 0,0 0 0,34-17 0,-6 18 0,20 4 0,3 4 0,-3 6 0,-6 11 0,-3 9 0,-14 30 0,-12-4 0,-1 5 0,0 12 0,-1 2 0,-2-7 0,-2-1 0,2 2 0,-3-3 0,-3 7 0,1-11 0,-6-12 0,-1-44 0,-4-3 0,0-25 0,1 28 0,3 12 0</inkml:trace>
  <inkml:trace contextRef="#ctx0" brushRef="#br0" timeOffset="118613">4914 11639 24575,'12'36'0,"-1"0"0,8 20 0,-7-22 0,1-1 0,10 11 0,-10-28 0,7-2 0,-12-14 0,10-13 0,-10-1 0,27-29 0,-23 17 0,17-16 0,-23 21 0,1 0 0,0-8 0,-3 10 0,-1-9 0,-6 16 0,3-4 0,-3 6 0,6 6 0,0 0 0,0 6 0,-1-2 0</inkml:trace>
  <inkml:trace contextRef="#ctx0" brushRef="#br0" timeOffset="119898">5510 11619 24575,'0'26'0,"0"-5"0,0 12 0,0-10 0,0 13 0,0-4 0,0-6 0,-2-7 0,1-25 0,-1-16 0,2-11 0,7-15 0,16-6 0,12 5 0,1 12 0,-10 20 0,-14 14 0,28 37 0,-18-11 0,5 10 0,-1 5 0,-4 18 0,-11-18 0,-2 1 0,-4-4 0,-1-2 0,-2 10 0,-3-14 0,-1-24 0,2-6 0,0-32 0,0-15 0,4-11 0,4-6 0,5 33 0,1-6 0,-4 24 0,2 0 0,-4 7 0,0 2 0,5 3 0,-7 4 0,7 1 0,-5 5 0,6 18 0,-4-6 0,2 7 0,-6-12 0,-1-7 0,-2 3 0,2-3 0,-5 2 0,3-4 0,-1 0 0,-1-2 0,4-3 0,-5 1 0,2-2 0</inkml:trace>
  <inkml:trace contextRef="#ctx0" brushRef="#br0" timeOffset="121083">6199 11395 24575,'5'5'0,"13"24"0,-4-3 0,11 21 0,-12-16 0,-1 1 0,1 3 0,0 0 0,8 26 0,-8-26 0,-3-5 0,-4-14 0,2 3 0,-11-35 0,0-5 0,-3-6 0,3-11 0,6 9 0,8-3 0,3 10 0,10 16 0,3 10 0,24 25 0,-22-10 0,1 3 0,-3 1 0,-1 1 0,3 2 0,-5-1 0,-4-3 0,-2 4 0,-18-15 0,-3-3 0,-5 0 0,0-3 0,-6 0 0,3 1 0,-2-4 0,4 1 0,-6-6 0,-8 3 0,0-3 0,-12 3 0,20 3 0,-4-3 0,-4 8 0,2-2 0,-3 0 0,12-3 0,10-6 0,2-5 0,2 2 0,-1 1 0,1 2 0</inkml:trace>
  <inkml:trace contextRef="#ctx0" brushRef="#br0" timeOffset="122320">6791 11772 24575,'31'5'0,"-10"-4"0,25-2 0,-14-10 0,7-8 0,-15 2 0,-4-9 0,-17 15 0,-13-10 0,-2 14 0,-16-4 0,7 6 0,0 0 0,-4 7 0,9 10 0,-3 3 0,4 26 0,11-16 0,-2 7 0,8-17 0,3-7 0,1 1 0,2-2 0,-3-4 0,3 2 0,9-4 0,1-2 0,7-3 0,-4-7 0,-7 1 0,-2-3 0,-2-7 0,-3 6 0,3-6 0,-5 11 0,1 2 0,-3 6 0,12 34 0,1 12 0,6 13 0,-8-18 0,-6-26 0,-13-30 0,-2-14 0,0-6 0,0-16 0,0 13 0,3 3 0,14 6 0,12 1 0,-7 13 0,18 1 0,-8 18 0,18 6 0,0-6 0,3-1 0,-9 1 0,1-1 0,2-1 0,-4-2 0,-1 1 0,-33 0 0</inkml:trace>
  <inkml:trace contextRef="#ctx0" brushRef="#br0" timeOffset="123688">7994 11510 24575,'10'0'0,"-16"0"0,-15 0 0,-14 2 0,-2 0 0,-2-1 0,4 4 0,1 0 0,9-2 0,7 6 0,10-4 0,5 0 0,-2 1 0,2-1 0,0 0 0,-2 3 0,5 3 0,0 5 0,3-2 0,4 4 0,2-7 0,-1 0 0,6-3 0,9-2 0,17 5 0,-6-3 0,-1 3 0,-18-8 0,1 7 0,-7-6 0,4 6 0,-8-5 0,3 3 0,-2 0 0,4 8 0,-4-4 0,-1 1 0,-3-5 0,-2-1 0,-2-1 0,-4 9 0,0-8 0,-9 13 0,8-13 0,-12 6 0,0-4 0,2-3 0,-1 3 0,10-4 0,0-2 0,0 2 0,0-5 0,-8 3 0,-2-3 0,-5 0 0,-2-3 0,8 3 0,4-3 0,5 3 0,3 0 0,-1 0 0,-2 0 0,0 0 0,0 0 0,0 0 0,5 0 0,0 0 0</inkml:trace>
  <inkml:trace contextRef="#ctx0" brushRef="#br0" timeOffset="172841">12145 14676 24575,'12'0'0,"10"5"0,10-4 0,7-1 0,13 2 0,1 0 0,-5-2 0,-1 0 0,-3 0 0,-7 0 0,-13 0 0,-16 0 0,0 0 0,7 0 0,44 0 0,-27 3 0,28-2 0,-47 2 0,-6-1 0,5 2 0,-5-1 0,6 0 0,-10-1 0,1-1 0,-3 1 0,1-2 0</inkml:trace>
  <inkml:trace contextRef="#ctx0" brushRef="#br0" timeOffset="185467">16921 14396 24575,'3'-3'0,"47"1"0,5-3 0,15-3 0,-2 2-1473,-14 2 0,-1 1 0,6-1 1473,-8-2 0,6 0 0,4-2 0,0 1 0,-3-1 0,-4 2 0,2 0 0,-4 0 0,-2 0 0,-1 1 0,11-3 0,-3 0 0,-4 1 0,-4 1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48:59.626"/>
    </inkml:context>
    <inkml:brush xml:id="br0">
      <inkml:brushProperty name="width" value="0.05292" units="cm"/>
      <inkml:brushProperty name="height" value="0.05292" units="cm"/>
      <inkml:brushProperty name="color" value="#FF0000"/>
    </inkml:brush>
  </inkml:definitions>
  <inkml:trace contextRef="#ctx0" brushRef="#br0">2063 12990 24575,'0'22'0,"0"26"0,0 1-891,0-12 0,0 3 891,0-4 0,0-2 576,0 21-576,0-6 0,0-1 0,0 0 0,0-10 0,0-1 295,0-5-295,0-9 0,0-6 0,0-4 911,0-3-911,0 2 0,0-6 0,2 6 0,-1 6 0,2-4 0,0 13 0,-3-16 0,3 6 0,-3-7 0,0 36 0,0-30 0,0 23 0</inkml:trace>
  <inkml:trace contextRef="#ctx0" brushRef="#br0" timeOffset="1059">2604 13072 24575,'-10'18'0,"4"-8"0,3 29 0,3-18 0,0 11 0,0 10 0,0-15 0,0 19 0,0-13 0,0 5 0,0-10 0,0 3 0,0-23 0,8 7 0,-3-12 0,11 0 0,0-3 0,5 0 0,2-6 0,-3-1 0,-3-11 0,-3-25 0,-2-5 0,-1 3 0,0-17 0,-4 3 0,-7 30 0,-15-6 0,-3 0 0,3 15 0,-26-15 0,21 29 0,6 6 0,-5 0 0,9 0 0,0 0 0,7 3 0,0 3 0,3 0 0,0 6 0,0-5 0,0 0 0,0-4 0</inkml:trace>
  <inkml:trace contextRef="#ctx0" brushRef="#br0" timeOffset="1795">3356 13077 24575,'-16'6'0,"-2"10"0,4 20 0,5 4 0,-2 6 0,10-13 0,-2-2 0,3-12 0,0 15 0,0-18 0,0 13 0,0-18 0,0 6 0,0-10 0,0 2 0,8-3 0,-3 0 0,14-3 0,-1 0 0,11-3 0,-3 0 0,-2 0 0,-3-3 0,-3-11 0,4-21 0,-6-9 0,-4-5 0,-8 1 0,-4 23 0,-14-21 0,0 23 0,-23-15 0,11 25 0,-6 0 0,14 12 0,-5-2 0,11 3 0,-3 0 0,11 2 0,1 2 0,3-1 0,0 0 0</inkml:trace>
  <inkml:trace contextRef="#ctx0" brushRef="#br0" timeOffset="2483">3995 13085 24575,'-30'6'0,"5"1"0,21 11 0,-2 6 0,6-1 0,-4 25 0,4-17 0,0 32 0,0-17 0,0 1 0,0-11 0,6-15 0,2-3 0,5-8 0,0-4 0,0-6 0,17 0 0,-9 0 0,21-21 0,-21 6 0,13-33 0,-20 17 0,4-25 0,-14 11 0,-13-3 0,-20 8 0,-2 22 0,-7 1 0,21 14 0,5 0 0,9 3 0,0 0 0</inkml:trace>
  <inkml:trace contextRef="#ctx0" brushRef="#br0" timeOffset="3444">4593 13083 24575,'-7'6'0,"-2"14"0,5 19 0,0-4 0,0 10 0,4 11 0,1-14 0,1 1 0,4-6 0,2 0 0,3 6 0,5-5 0,11-12 0,1-7 0,1-2 0,-1-3 0,18 7 0,-14-17 0,-11-1 0,12-13 0,-16-27 0,-3-1 0,-9 2 0,-6-1 0,-17-16 0,-2 0 0,-17 16 0,12 16 0,-3 4 0,11 6 0,-6 1 0,11 6 0,-3 1 0,11 3 0,2 0 0</inkml:trace>
  <inkml:trace contextRef="#ctx0" brushRef="#br0" timeOffset="4338">5299 13202 24575,'-22'0'0,"8"0"0,-15 0 0,18 0 0,-1 3 0,9 9 0,0 4 0,3 1 0,0 9 0,0-10 0,0 17 0,0-6 0,0-3 0,-3 2 0,15 8 0,2 3 0,18 7 0,-3-10 0,4-15 0,-13-4 0,29-5 0,-24-5 0,33 2 0,-37-13 0,5-6 0,-15-11 0,-4-19 0,-2-3 0,-5 0 0,-7 9 0,-18 11 0,-2-1 0,-7 6 0,0 4 0,14 12 0,-3 1 0,10 3 0,3 0 0,1-3 0,6 2 0,0-1 0</inkml:trace>
  <inkml:trace contextRef="#ctx0" brushRef="#br0" timeOffset="5394">5768 13213 24575,'52'0'0,"-14"0"0,-1 0 0,1 0 0,7 0 0,-19 2 0,-9 9 0,-15 0 0,-2 15 0,0 12 0,-13 4 0,-2 4 0,-10-15 0,6-11 0,6-10 0,12-5 0,29-1 0,11-1 0,18 18 0,-10-8 0,-1 3 0,1 15 0,-26-3 0,-11-15 0,-7 2 0,-23-5 0,5 1 0,-17-4 0,14-4 0,-9-3 0,9 0 0,-3 0 0,12 0 0,6 0 0</inkml:trace>
  <inkml:trace contextRef="#ctx0" brushRef="#br0" timeOffset="6282">6750 13225 24575,'-25'3'0,"3"9"0,5-3 0,8 33 0,9-6 0,0 28 0,0-17 0,0 4 0,0-6 0,0-11 0,0-3 0,6-22 0,10-6 0,4-3 0,36-22 0,-21 1 0,2-7 0,-2-2 0,-9-4 0,-5 9 0,-2-4 0,-1-35 0,-4 23 0,-7 6 0,-5 2 0,-13 13 0,-18-4 0,-7 9 0,-7 6 0,14 3 0,0 6 0,11 0 0,3 0 0,7 0 0</inkml:trace>
  <inkml:trace contextRef="#ctx0" brushRef="#br0" timeOffset="7011">7496 13206 24575,'-22'0'0,"4"0"0,3 0 0,4 0 0,-5-3 0,7 11 0,6 11 0,0 1 0,3 21 0,0-6 0,0 4 0,0 3 0,0 10 0,-3-14 0,5 3 0,-2-22 0,13-16 0,5 3 0,0-5 0,20 1 0,-20-2 0,27-4 0,-24-3 0,29-13 0,-12-12 0,3-2 0,-10-5 0,-23 7 0,0 8 0,-8-16 0,-6 22 0,-6-14 0,-6 18 0,-19-8 0,7 5 0,-7-2 0,-2 4 0,21 11 0,-4-3 0,19 7 0</inkml:trace>
  <inkml:trace contextRef="#ctx0" brushRef="#br0" timeOffset="7740">8185 13185 24575,'-20'0'0,"0"0"0,1 0 0,8 20 0,2-5 0,9 13 0,0 2 0,0 0 0,0 15 0,0-7 0,0-4 0,3 12 0,24-12 0,3 10 0,20-21 0,-11-13 0,-7-6 0,29-4 0,-24 0 0,21-11 0,-33-1 0,-6-11 0,-4-14 0,-7-17 0,-12 4 0,-15-4 0,-12 20 0,2 15 0,-4-1 0,-1 1 0,-2 10 0,1-5 0,1 2 0,10 11 0,-2-2 0,18 3 0,-1 0 0</inkml:trace>
  <inkml:trace contextRef="#ctx0" brushRef="#br0" timeOffset="8712">8927 13244 24575,'-17'0'0,"1"0"0,3 0 0,2 0 0,-1 6 0,4 5 0,-2 18 0,5 0 0,0 3 0,0 2 0,3 20 0,-5 6 0,7-19 0,0-18 0,0-9 0,11 9 0,-2-18 0,10 7 0,-5-12 0,3 0 0,17 0 0,-4 0 0,9-7 0,13-19 0,-24 7 0,16-17 0,-29 17 0,-5-3 0,-6-20 0,-1 19 0,-9-14 0,-29 16 0,6 8 0,-18-1 0,18 10 0,10 4 0,3 0 0,7 0 0,2 0 0,4 5 0,3-1 0,1 2 0,1-3 0</inkml:trace>
  <inkml:trace contextRef="#ctx0" brushRef="#br0" timeOffset="9581">9720 13315 24575,'-18'0'0,"5"0"0,-10 0 0,10 0 0,-4 0 0,5 0 0,-14 0 0,11 0 0,-9 0 0,1 7 0,11 0 0,-11 13 0,11 5 0,2 1 0,0 2 0,9-4 0,-2-2 0,3-5 0,15 9 0,-2-20 0,11 9 0,-3-15 0,-3 0 0,4 0 0,24 0 0,-13 0 0,28 0 0,-28-9 0,3-6 0,-19-3 0,-5-7 0,-21-9 0,3 12 0,-18-10 0,6 24 0,-1-3 0,-4 1 0,5 3 0,1 0 0,5 4 0,9 6 0,0-3 0,3 3 0</inkml:trace>
  <inkml:trace contextRef="#ctx0" brushRef="#br0" timeOffset="11031">10147 13248 24575,'28'0'0,"10"0"0,3 0 0,-6 0 0,-5 0 0,-19 0 0,-2 16 0,-6-10 0,-3 21 0,-3-6 0,-1-2 0,-13 14 0,2-14 0,-12 5 0,10-9 0,1-7 0,7-3 0,11-5 0,5 0 0,10 0 0,-1 0 0,-3 0 0,0 0 0,2 0 0,-3 3 0,3 0 0,-9 6 0,-3 2 0,0 12 0,-3-7 0,0 11 0,0-13 0,0 7 0,0-10 0,-6 6 0,-1-7 0,-13 3 0,5-2 0,-14-1 0,7-7 0,-3 1 0,6-4 0,8 0 0,2 0 0,3-3 0,2 0 0,4-1 0,4 1 0,2 1 0,0-2 0,-3 1 0,0 0 0</inkml:trace>
  <inkml:trace contextRef="#ctx0" brushRef="#br0" timeOffset="12130">10854 13357 24575,'-17'15'0,"7"-6"0,5 13 0,5 5 0,0-4 0,0 18 0,5-13 0,2-4 0,6-8 0,1-10 0,-1 1 0,10-3 0,9-1 0,9-3 0,1 0 0,-7-12 0,-10 3 0,-1-40 0,-16 28 0,2-30 0,-26 19 0,2 9 0,-21-7 0,11 26 0,0-3 0,7 7 0,1 0 0,5 0 0,1 3 0,7 3 0,3-2 0,0 1 0</inkml:trace>
  <inkml:trace contextRef="#ctx0" brushRef="#br0" timeOffset="12878">11493 13375 24575,'-15'0'0,"1"0"0,-2 0 0,4 0 0,8 3 0,1 9 0,3 0 0,0 7 0,0-5 0,0-4 0,0 2 0,3 7 0,8-6 0,0 2 0,7-5 0,1-9 0,0 5 0,5-6 0,-2 0 0,9 0 0,-10 0 0,42-3 0,-26-12 0,16 3 0,-22-19 0,-20 15 0,-1-11 0,-7 12 0,-16-18 0,0 18 0,-12-12 0,3 23 0,-1 1 0,1 3 0,-8 0 0,13 0 0,-4 0 0,14 3 0,4 0 0,0 6 0,3 0 0,0 0 0,0 0 0,0-5 0,0-2 0</inkml:trace>
  <inkml:trace contextRef="#ctx0" brushRef="#br0" timeOffset="13702">12179 13368 24575,'-10'0'0,"-3"0"0,6 3 0,0 4 0,5 5 0,2 5 0,0 0 0,0-4 0,0 5 0,5-6 0,0 4 0,7-6 0,2-4 0,10 1 0,4 1 0,2-4 0,-4 0 0,10-4 0,-10 0 0,15-4 0,-18-3 0,9-11 0,-11-2 0,5-20 0,-17 3 0,1 0 0,-13 6 0,-8 19 0,-11-8 0,-1 14 0,-5-3 0,5 9 0,5 0 0,-3 0 0,6 0 0,-2 0 0,4 0 0,2 0 0,-4 6 0,7 3 0,-1 4 0,9-3 0,0-5 0,3-5 0</inkml:trace>
  <inkml:trace contextRef="#ctx0" brushRef="#br0" timeOffset="14456">12917 13277 24575,'-19'0'0,"0"0"0,2 0 0,-1 16 0,-15 13 0,16 3 0,-9 6 0,21-12 0,-5 7 0,9 7 0,1-16 0,6 0 0,4-21 0,13 1 0,-4-1 0,9-3 0,23 0 0,-18 0 0,1 0 0,-1 0 0,-3 0 0,8 0 0,5-27 0,-20 14 0,2-18 0,-4-5 0,-11 6 0,4-22 0,-14 24 0,-3 9 0,-10-1 0,1 13 0,-11 1 0,8 6 0,1 0 0,-1 0 0,7 0 0,-1 0 0,6 0 0</inkml:trace>
  <inkml:trace contextRef="#ctx0" brushRef="#br0" timeOffset="15382">13740 13106 24575,'-14'0'0,"-11"0"0,2 14 0,-1 15 0,11 13 0,10-2 0,3-3 0,0-9 0,0-1 0,0 10 0,0-13 0,0 7 0,18-11 0,-4-9 0,12-2 0,38-2 0,-25-5 0,-3 1 0,0 1 0,-3-4 0,4 0 0,-11-19 0,-3 3 0,-12-16 0,-25 1 0,-22-9 0,0 10 0,-15-5 0,19 19 0,-24-7 0,11 7 0,-2 0 0,37 11 0,16 5 0,8 0 0,-8 0 0</inkml:trace>
  <inkml:trace contextRef="#ctx0" brushRef="#br0" timeOffset="16101">14287 13166 24575,'0'42'0,"0"-14"0,3 11 0,2 4 0,4 17 0,-2-24 0,0 0 0,1 13 0,-4-17 0,-4-14 0,0-1 0,0-7 0,0 0 0,0-7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51:48.908"/>
    </inkml:context>
    <inkml:brush xml:id="br0">
      <inkml:brushProperty name="width" value="0.05292" units="cm"/>
      <inkml:brushProperty name="height" value="0.05292" units="cm"/>
      <inkml:brushProperty name="color" value="#FF0000"/>
    </inkml:brush>
  </inkml:definitions>
  <inkml:trace contextRef="#ctx0" brushRef="#br0">8370 13494 24575,'5'19'0,"0"-4"0,5 46 0,-6 0 0,0-18 0,1 6 0,-1-3 0,-2-5 0,1-1 0,3 12 0,0-6 0,-2-16 0,-1-10 0,6 43 0,-7-24 0,3-2 0,1-1 0,-3-10 0,1 3 0,-2-20 0,-2 3 0,0-9 0,0 0 0</inkml:trace>
  <inkml:trace contextRef="#ctx0" brushRef="#br0" timeOffset="9214">9216 13578 24575,'-8'0'0,"0"0"0,-1 0 0,-1 0 0,1 0 0,1 0 0,-2 0 0,4 2 0,-2 1 0,3 3 0,-3 1 0,2-1 0,-2 2 0,2-3 0,1 1 0,-3 1 0,2-1 0,-2 2 0,0 9 0,1 7 0,-2 3 0,5 12 0,1-7 0,3 9 0,3-9 0,-2-3 0,5-8 0,-3-1 0,7 10 0,-3-12 0,5 9 0,-7-18 0,3 1 0,0-2 0,-2-2 0,6 4 0,0-2 0,1-2 0,15-1 0,-14-8 0,11 0 0,-14-2 0,4-4 0,-3 0 0,22-25 0,-2-9 0,3 0 0,-8 0 0,-18 22 0,3-16 0,-8 16 0,4-18 0,-8 27 0,-3-12 0,0 11 0,-2-9 0,-1 10 0,1-4 0,-3 3 0,0-1 0,2 2 0,-2 2 0,5 5 0,0-1 0,-4-2 0,4 2 0,-8 1 0,8 0 0,-7 5 0,2 0 0,1 0 0,0 3 0</inkml:trace>
  <inkml:trace contextRef="#ctx0" brushRef="#br0" timeOffset="10422">9743 13566 24575,'-5'-3'0,"-3"-2"0,0 4 0,-1-1 0,-6 2 0,1 2 0,-1 1 0,3 2 0,6 1 0,-2 1 0,2-1 0,-6 9 0,5-5 0,-4 9 0,5-2 0,-1 3 0,-1 27 0,4-20 0,3 36 0,1-38 0,9 22 0,5-12 0,6-4 0,0-6 0,3-15 0,-2-4 0,1-3 0,22 3 0,-19-5 0,13 2 0,-17-3 0,2-5 0,-8 2 0,-1-5 0,-8 0 0,-1-1 0,1-6 0,0-10 0,1-7 0,-3 0 0,-1-3 0,-3 14 0,-3-1 0,0 2 0,-9 1 0,4 4 0,-11-2 0,5 10 0,-1-1 0,1 2 0,3-2 0,2 4 0,-1-3 0,9 7 0,-1-3 0,5 3 0</inkml:trace>
  <inkml:trace contextRef="#ctx0" brushRef="#br0" timeOffset="11489">10354 13697 24575,'-15'-2'0,"-9"-2"0,-11 1 0,-2 2 0,6 5 0,1 4 0,8 1 0,1 0 0,5 2 0,8-3 0,0 0 0,-1 16 0,2 1 0,0 7 0,4 6 0,6-15 0,1 7 0,2-10 0,1 1 0,-1-5 0,0-1 0,0-4 0,1 2 0,2-4 0,15 5 0,-6-8 0,12 4 0,7-6 0,-12-1 0,30-3 0,-22 0 0,3 0 0,-8-3 0,-18 0 0,2-1 0,-7-1 0,0 2 0,-2-2 0,2-3 0,-4 2 0,3-9 0,-3 5 0,1-10 0,-2-5 0,-3-7 0,-4-9 0,-8 4 0,-4 6 0,-8 9 0,2 5 0,6 8 0,5 3 0,8 1 0,-2 5 0,0-3 0,-1 3 0,4 0 0,3 0 0</inkml:trace>
  <inkml:trace contextRef="#ctx0" brushRef="#br0" timeOffset="12922">11052 13787 24575,'-5'-3'0,"-5"-1"0,1 3 0,-5-1 0,-10 2 0,1 5 0,-4-1 0,5 6 0,10-1 0,1-1 0,4 2 0,1-2 0,-2 12 0,1-2 0,-3 7 0,4-5 0,-1-3 0,1 11 0,2-5 0,1 4 0,6-10 0,-3-9 0,5 0 0,-2-2 0,19 7 0,3-3 0,32-1 0,4-3 0,-23-7 0,0-2 0,22-2 0,-13-4 0,-19 1 0,-2-4 0,-12 3 0,3-3 0,-14 4 0,2 0 0,-4-4 0,1-5 0,-2-21 0,-3 12 0,-1-12 0,-3 17 0,0 0 0,-9-3 0,5 9 0,-16-11 0,16 18 0,-7-8 0,12 11 0,-9 2 0,8 1 0,-8 2 0,11 0 0,-1 0 0</inkml:trace>
  <inkml:trace contextRef="#ctx0" brushRef="#br0" timeOffset="13837">11462 13736 24575,'-6'-3'0,"-2"1"0,0 4 0,-3 3 0,0 1 0,3 4 0,0-1 0,2 6 0,0 1 0,-1 4 0,-3 19 0,5-14 0,2 28 0,4-29 0,5 10 0,-1-15 0,2-4 0,1-2 0,22 2 0,-12-8 0,46 3 0,-22-15 0,-7 2 0,3-1 0,9-7 0,-2-2 0,16-5 0,-26 7 0,-5 0 0,-13-3 0,-12 8 0,1-1 0,-3-6 0,-1 3 0,-2-5 0,0-5 0,-3-3 0,-2-1 0,-1 5 0,-4 9 0,-8 4 0,-7-1 0,-2 0 0,-6 3 0,-4 2 0,-27-1 0,-2 3 0,24 0 0,38 0 0,6 0 0</inkml:trace>
  <inkml:trace contextRef="#ctx0" brushRef="#br0" timeOffset="15270">12117 13748 24575,'-8'0'0,"2"0"0,-4 5 0,4-1 0,-2 3 0,2-1 0,-2-1 0,-5 3 0,4 0 0,-7 3 0,10 0 0,-1-3 0,1 2 0,1-2 0,2 13 0,0-8 0,3 21 0,0-20 0,0 10 0,8 0 0,-4-9 0,16 13 0,-5-15 0,7 0 0,7-2 0,-7-4 0,11-2 0,5-1 0,1-1 0,1-2 0,1 2 0,0-1 0,5-5 0,-4-2 0,11-6 0,-18-1 0,-3-3 0,-26-1 0,-3 0 0,0-24 0,-10-2 0,2-17 0,-6 21 0,5 6 0,-3 17 0,3 3 0,-6-3 0,-10 3 0,4 2 0,-21-3 0,16 6 0,-2-3 0,10 4 0,-1 3 0,1-2 0,2 5 0,-2 5 0,8-1 0,-6 8 0,7-6 0,-2-1 0,-2 2 0,-1-1 0,-1 3 0,0 1 0,6-7 0,0 2 0,4-5 0</inkml:trace>
  <inkml:trace contextRef="#ctx0" brushRef="#br0" timeOffset="16372">12749 13754 24575,'-14'17'0,"1"-1"0,5 3 0,1-1 0,1 7 0,3-4 0,3-2 0,0 1 0,2-3 0,1-4 0,8 9 0,-4-14 0,19 14 0,-11-15 0,8 2 0,-3-6 0,-1-3 0,-5-3 0,1 0 0,-7-4 0,-2 1 0,9-12 0,-6 5 0,4-5 0,-4 0 0,-4 9 0,1-3 0,-3-3 0,2 5 0,-5-8 0,3 10 0,-3 0 0,0 0 0,-5 0 0,-4-8 0,0 4 0,-1-1 0,0 0 0,3 7 0,-5-2 0,6 5 0,-7 3 0,6 0 0,-3 0 0,5 0 0,-1 3 0,1-3 0,2 3 0,0-3 0</inkml:trace>
  <inkml:trace contextRef="#ctx0" brushRef="#br0" timeOffset="17741">13400 13756 24575,'-12'0'0,"-19"0"0,-1 0 0,-33 0 0,23 0 0,-6 0 0,20 0 0,11 0 0,5 0 0,4 2 0,2 1 0,1 2 0,0 1 0,-1 1 0,1 2 0,-1 15 0,3-1 0,-1 17 0,7-12 0,4 6 0,0-12 0,2-1 0,8 0 0,12-5 0,9 3 0,-2-9 0,-6-1 0,-12-9 0,0 1 0,-1-4 0,1-3 0,-4 0 0,-2 0 0,-1-2 0,-5 2 0,1-1 0,-4 1 0,2-2 0,-4 2 0,3-6 0,-1 3 0,0-11 0,0-7 0,-3 6 0,0-13 0,0 23 0,0-6 0,0 12 0,-3 0 0,0-1 0,-2 3 0,2 1 0,0 2 0</inkml:trace>
  <inkml:trace contextRef="#ctx0" brushRef="#br0" timeOffset="24967">13690 13710 24575,'0'13'0,"0"-2"0,3 3 0,-2 0 0,5 24 0,-5-14 0,5 31 0,-6-30 0,6 12 0,-5-16 0,2-5 0,-3-1 0,3-2 0,-3-4 0,3 1 0,-3-5 0,0 1 0,0-1 0,2 3 0,-2-2 0,3 1 0,-3 1 0,0-2 0,0 2 0,0-5 0,0-1 0</inkml:trace>
  <inkml:trace contextRef="#ctx0" brushRef="#br0" timeOffset="26523">12722 14089 24575,'0'13'0,"0"17"0,3 4 0,2 23 0,-1-14 0,1-3 0,-5-15 0,0-10 0,0-9 0,0-2 0</inkml:trace>
  <inkml:trace contextRef="#ctx0" brushRef="#br0" timeOffset="27975">10696 14070 24575,'5'0'0,"-2"5"0,-6 15 0,1-6 0,-6 15 0,2 1 0,-2-4 0,0 2 0,4-16 0,1-9 0</inkml:trace>
  <inkml:trace contextRef="#ctx0" brushRef="#br0" timeOffset="29451">8916 14133 24575,'0'20'0,"0"-3"0,-3 35 0,2 1 0,-2-4 0,3-6 0,-3-36 0,3 0 0,-3-7 0</inkml:trace>
  <inkml:trace contextRef="#ctx0" brushRef="#br0" timeOffset="111803">21919 14253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54:05.241"/>
    </inkml:context>
    <inkml:brush xml:id="br0">
      <inkml:brushProperty name="width" value="0.05292" units="cm"/>
      <inkml:brushProperty name="height" value="0.05292" units="cm"/>
      <inkml:brushProperty name="color" value="#FF0000"/>
    </inkml:brush>
  </inkml:definitions>
  <inkml:trace contextRef="#ctx0" brushRef="#br0">9235 5546 24575,'13'-16'0,"34"-15"0,17-6 0,-13 7 0,3-1 0,3-1-2093,-8 4 1,3-1 0,0 1 0,0 1 2092,-1 0 0,1 2 0,0 0 0,-4 3 0,3-2 0,-2 3 0,-2 0 772,-3 2 1,-1 0 0,0 0-773,20-7 0,-5 1 0,-25 8 0,-4 2 1320,18-5-1320,-29 3 0,2 2 0,8-9 4731,12-7-4731,-20 16 0,5 0 0,-20 48 0,0 5 0,-2 7 0,0 3 0,8 14 0,-4-20 0,0-2 0,3 5 0,0-13 0,-6-15 0,-2-17 0,-5-14 0,-2-10 0,-16-30 0,2 13 0,-2-2 0,-1 6 0,-3-1 0,-6-4 0,-4-3 0,2 5 0,5 6 0,0 3 0,-10-9 0,4 3 0,9 6 0,15 18 0,4 2 0,6 11 0,24 1 0,2 2 0,7 0 0,-9-3 0,-16 0 0,0 0 0,-3 0 0,0 0 0,3 5 0,17 9 0,-10-3 0,21 11 0,-23-15 0,4 4 0,-9-8 0,-3 2 0,3-2 0,-2 0 0,1-1 0,1 0 0,3-1 0,-2 1 0,3-2 0,-4 0 0,3 0 0,-3 0 0,2 0 0,-4 3 0,2 0 0,-3 2 0,10 0 0,0 1 0,8-2 0,-3 2 0,1-3 0,-4 0 0,-4 0 0,-8-1 0,0-1 0,0 1 0,10 1 0,0-2 0,1 2 0,-6-3 0,-10 2 0,-3 3 0,-6 13 0,-2 4 0,-2 14 0,2-9 0,2 3 0,2-10 0,-5 18 0,1-5 0,0 7 0,1-10 0,6-10 0,-2 1 0,2 2 0,-2-7 0,-1-1 0,4-2 0,1-7 0,2 5 0,-2-6 0,1 0 0,-1-2 0,2 0 0</inkml:trace>
  <inkml:trace contextRef="#ctx0" brushRef="#br0" timeOffset="20186">13311 6004 24575,'3'-3'0,"24"-11"0,15-2 0,-10 1 0,4-1 0,16-3 0,3-1 0,-1-2 0,-1 1 0,-5 3 0,-2 1 0,15-3 0,-48 12 0,-13 11 0</inkml:trace>
  <inkml:trace contextRef="#ctx0" brushRef="#br0" timeOffset="20815">13415 6233 24575,'17'-3'0,"25"-8"0,2 4 0,-5 0 0,3-1-1387,-4 2 1,0 0 1386,11 0 0,2-1 0,-8-2 0,-1-1 0,4 3 0,-2 0 419,-9-2 0,-3 1-419,9 2 116,-16 2 1,-24 4-1,-3 0 1</inkml:trace>
  <inkml:trace contextRef="#ctx0" brushRef="#br0" timeOffset="59395">14529 5467 24575,'13'31'0,"-1"5"0,3 16 0,-2-5 0,-4-9 0,6 25 0,-4-18 0,3 18 0,-4-25 0,-1 0 0,-3-7 0,2 14 0,-4-6 0,0-3 0,1-7 0,-2-16 0,0-4 0,2 6 0,-5-6 0,3 2 0,-3-4 0,0 1 0,0-2 0,0 2 0,0-3 0,-3-4 0,3 0 0,-3-3 0</inkml:trace>
  <inkml:trace contextRef="#ctx0" brushRef="#br0" timeOffset="63019">15267 5525 24575,'-15'2'0,"7"-1"0,-12 6 0,8-1 0,-1 5 0,1 4 0,0 1 0,2 4 0,-4 1 0,-2 7 0,3 3 0,-1 7 0,5 0 0,3 6 0,2 1 0,5 7 0,-1-5 0,3-3 0,9-12 0,-2-9 0,0-8 0,-4-6 0,14 6 0,-10-8 0,33 3 0,-17-18 0,30-20 0,-23 1 0,10-21 0,-10-6 0,-11 17 0,-2-19 0,-16 33 0,-1-7 0,-3 9 0,-3-4 0,0-2 0,-1 8 0,0 2 0,3 11 0,-6 1 0,1-1 0,-3 3 0,1-1 0,1 1 0,3 0 0,-1 0 0</inkml:trace>
  <inkml:trace contextRef="#ctx0" brushRef="#br0" timeOffset="63851">15735 5617 24575,'-12'0'0,"-17"19"0,12 4 0,-11 9 0,15-2 0,6-9 0,-1 41 0,4-14 0,3-11 0,2 0 0,3 3 0,4-12 0,9 2 0,3-8 0,19-3 0,-3-15 0,8-14 0,-2-12 0,-1-5 0,-15 6 0,-1-2 0,13-17 0,-19 13 0,-2-2 0,1-22 0,-10 1 0,-3 3 0,-5 16 0,-6-6 0,-9 10 0,-3-1 0,-14 10 0,1 6 0,-24 3 0,-5 3 0,26 7 0,0 1 0,-21 6 0,18 5 0,19-2 0,10-5 0,6-1 0</inkml:trace>
  <inkml:trace contextRef="#ctx0" brushRef="#br0" timeOffset="64619">16334 5530 24575,'-8'3'0,"0"0"0,-5 31 0,5-15 0,-5 23 0,5-14 0,1-5 0,-3 13 0,6-6 0,0 26 0,4-14 0,0 5 0,3-18 0,0-13 0,8-1 0,-5-7 0,37-4 0,2-14 0,-5-2 0,1-4 0,-5-5 0,-4-3 0,19-15 0,-22 1 0,-18 22 0,-6-9 0,-2 2 0,-1-3 0,-13-18 0,4 23 0,-15-11 0,11 24 0,-9 1 0,4 1 0,0 2 0,0 1 0,-1 3 0,7 0 0,-2 2 0,9-1 0,3 1 0</inkml:trace>
  <inkml:trace contextRef="#ctx0" brushRef="#br0" timeOffset="65427">17033 5531 24575,'-8'0'0,"-7"2"0,-8 11 0,-4 5 0,-10 25 0,17-14 0,1 9 0,11-9 0,0 1 0,-1 0 0,0 7 0,5-15 0,-1 6 0,8-7 0,1 4 0,2-7 0,1 1 0,-1-10 0,2-4 0,4-3 0,36-17 0,-19 4 0,9-7 0,-2-2 0,-15 4 0,14-11 0,-27 18 0,2-6 0,-4 6 0,5-16 0,-4 7 0,-1-7 0,-3-5 0,-6 7 0,2-6 0,-10-17 0,-6 2 0,-8-9 0,-3 19 0,8 17 0,5 12 0,6 2 0,-6 13 0,8-3 0,-8 13 0,11-12 0,-1 1 0</inkml:trace>
  <inkml:trace contextRef="#ctx0" brushRef="#br0" timeOffset="66285">17767 5450 24575,'-32'10'0,"-7"3"0,16-5 0,-7 5 0,9-2 0,5 2 0,0 0 0,6-2 0,-9 8 0,-2 1 0,-19 33 0,7-11 0,15-13 0,0 1 0,-7 11 0,3 15 0,8-21 0,3 12 0,8-27 0,6 6 0,3-7 0,12 2 0,16-12 0,3-8 0,11-6 0,-18-4 0,-2 1 0,11-14 0,-18 9 0,20-19 0,-24-3 0,4-3 0,1-21 0,-6 8 0,-2 0 0,-7 11 0,-10 11 0,-11-6 0,-1 12 0,-5-4 0,0 16 0,0 5 0,6 3 0,1 0 0,11 3 0</inkml:trace>
  <inkml:trace contextRef="#ctx0" brushRef="#br0" timeOffset="67441">18260 5440 24575,'-5'0'0,"-10"3"0,5 0 0,-12 3 0,5 4 0,-14 27 0,6 4 0,-2 15 0,7-9 0,9-9 0,-3 1 0,6-9 0,2 6 0,3-9 0,3 8 0,0-11 0,5 1 0,3-1 0,9-1 0,10 3 0,6-8 0,6-8 0,1-4 0,-2-6 0,10-9 0,-19 4 0,9-9 0,-28 8 0,5-2 0,8-15 0,1-10 0,5-7 0,-14-3 0,-10 16 0,-5 2 0,0-14 0,-2 0 0,-1 1 0,-3 11 0,-4 12 0,1 8 0,-7-9 0,5 10 0,-2-1 0,-12-3 0,2 4 0,-1-3 0,4 1 0,14 2 0,-1 1 0,1 0 0,-2 2 0,2 0 0,-2 0 0,5 1 0,-1 1 0,3-1 0,-1 2 0</inkml:trace>
  <inkml:trace contextRef="#ctx0" brushRef="#br0" timeOffset="68417">18718 5469 24575,'7'32'0,"-1"-7"0,-2 5 0,2-9 0,-2 8 0,3 3 0,1 25 0,-4-14 0,3 5 0,-3-20 0,0-12 0,-1-1 0,-1-4 0,-1-3 0,1 5 0,-2-2 0,0 0 0,0 0 0,0-6 0,0 0 0,0 1 0,-2-6 0,1 2 0,-1-5 0</inkml:trace>
  <inkml:trace contextRef="#ctx0" brushRef="#br0" timeOffset="92735">14342 13903 24575,'51'5'0,"1"1"0,-1 0 0,0-1 0,12 3 0,-1 1 0,-8-2 0,-5-4 0,-7 0 0,17 4 0,-4-1 0,-40-6 0,-13 0 0</inkml:trace>
  <inkml:trace contextRef="#ctx0" brushRef="#br0" timeOffset="93288">14270 14219 24575,'38'5'0,"9"0"0,8 0-768,-19-4 0,2-1 768,7 3 0,2 0-919,3-3 0,1 0 919,4 0 0,0 0 0,-4 0 0,-1 0 393,-6 0 1,-4 0-394,18 0 0,-30 0 0,-16 0 0</inkml:trace>
  <inkml:trace contextRef="#ctx0" brushRef="#br0" timeOffset="127838">13418 8048 24575,'-10'37'0,"0"0"0,-4 11 0,5-8 0,-1-1 0,0-7 0,10-24 0,-3 0 0,1-5 0,1 2 0,-1-5 0,2 3 0</inkml:trace>
  <inkml:trace contextRef="#ctx0" brushRef="#br0" timeOffset="128582">13782 8091 24575,'-8'2'0,"2"1"0,-5 14 0,1-2 0,-7 27 0,5-17 0,-4 20 0,9-22 0,2 14 0,2-21 0,3 10 0,0-19 0,2 3 0,4-3 0,0-1 0,6 2 0,2-5 0,14-7 0,4-3 0,9-10 0,-16 6 0,-4-4 0,-15 9 0,1-9 0,-1 6 0,2-7 0,-5 5 0,2 0 0,-5-4 0,5-2 0,-5 1 0,3 3 0,-3 5 0,0 3 0,-3-1 0,3 3 0,-3 1 0</inkml:trace>
  <inkml:trace contextRef="#ctx0" brushRef="#br0" timeOffset="129540">14306 8170 24575,'-2'-8'0,"-4"0"0,-2 5 0,-5 3 0,4 3 0,-8 14 0,10-2 0,-6 10 0,-3 14 0,8-9 0,-5 3 0,10-10 0,8-8 0,-1-2 0,3 2 0,-1-9 0,-1 2 0,10 0 0,18-2 0,-5 0 0,18-3 0,-23-6 0,30-7 0,-26 2 0,18-4 0,-29 6 0,-1-3 0,-7 3 0,-2-4 0,-4 4 0,-2-4 0,0-3 0,0 1 0,-6-26 0,0 22 0,-8-22 0,-1 28 0,1-5 0,-1 8 0,4-1 0,1 3 0,1 2 0,-1 1 0,4 2 0,0 2 0,4-2 0,2 3 0</inkml:trace>
  <inkml:trace contextRef="#ctx0" brushRef="#br0" timeOffset="130410">14971 8191 24575,'-6'-5'0,"-4"2"0,4 0 0,-5 3 0,6 0 0,0 3 0,-1 0 0,-7 4 0,4 6 0,-7 4 0,7 4 0,1-4 0,1 2 0,2 2 0,-1-4 0,0 12 0,2-16 0,1 5 0,3-10 0,8 4 0,-2-5 0,5 6 0,-1-6 0,8 4 0,0-5 0,8 2 0,-5-13 0,-4-4 0,-3-6 0,-4-9 0,-6 1 0,1 1 0,-5 7 0,0 4 0,-3-5 0,0 2 0,-4 0 0,1 6 0,-5 8 0,8 1 0,-2 1 0</inkml:trace>
  <inkml:trace contextRef="#ctx0" brushRef="#br0" timeOffset="131487">15326 8232 24575,'-5'-3'0,"-1"3"0,-5 3 0,3 2 0,-5 3 0,4 3 0,-4 5 0,-1 10 0,7-8 0,-4 18 0,10-13 0,3 7 0,-1-12 0,6-8 0,3 2 0,-3-4 0,8 4 0,-6-7 0,6 1 0,18 0 0,1-2 0,6-3 0,-15-2 0,-12-4 0,-5 2 0,-3-2 0,3-8 0,-4 4 0,3-11 0,-6 8 0,2-13 0,-3 8 0,0-4 0,-8-13 0,0 10 0,-4-5 0,-2 2 0,8 19 0,-7-7 0,7 12 0,-2 1 0,5 2 0,1 0 0</inkml:trace>
  <inkml:trace contextRef="#ctx0" brushRef="#br0" timeOffset="132573">15759 8263 24575,'-8'-6'0,"0"3"0,-3 3 0,0 6 0,0 2 0,0 7 0,1 2 0,-3 13 0,4-7 0,2 3 0,4-6 0,3-8 0,0 12 0,2-11 0,1 7 0,14 5 0,1-3 0,17 12 0,0-12 0,2-4 0,-6-11 0,-4-2 0,-11-7 0,2-4 0,-6-7 0,-2 1 0,-2-1 0,-3 0 0,1-1 0,-3-5 0,-1-2 0,-2 1 0,-3-6 0,-6-5 0,-5-6 0,-2 4 0,-1 4 0,1 3 0,0 2 0,3 5 0,4 9 0,7 8 0,2 5 0</inkml:trace>
  <inkml:trace contextRef="#ctx0" brushRef="#br0" timeOffset="135913">16250 8357 24575,'-2'-3'0,"-4"3"0,-2 6 0,-3 2 0,0 3 0,1 2 0,-2 7 0,3 0 0,-4 14 0,9-11 0,-5 6 0,5-8 0,0-1 0,1 1 0,3-1 0,7 4 0,0-7 0,6-2 0,0-7 0,-2-3 0,2-2 0,2-1 0,-1-2 0,0-2 0,-2-1 0,-6-2 0,2-1 0,-3 1 0,8-8 0,-6 6 0,8-8 0,-10 9 0,3-5 0,-3 3 0,1-3 0,-3 3 0,-1 0 0,0 0 0,-1 2 0,1-2 0,-2 0 0,0 2 0,-4-9 0,-2 1 0,-5-5 0,2 5 0,1 4 0,1 2 0,3 2 0,-3-2 0,4 5 0,-3-2 0,6 4 0,-2-1 0,4 2 0</inkml:trace>
  <inkml:trace contextRef="#ctx0" brushRef="#br0" timeOffset="137699">16700 8404 24575,'-11'0'0,"0"0"0,0 0 0,0 2 0,0 3 0,3-1 0,-9 6 0,7-6 0,-12 11 0,9-5 0,-2 5 0,9-7 0,-1 0 0,3 9 0,1-2 0,-3 19 0,5 3 0,0-8 0,4 0 0,7-9 0,1-7 0,3 5 0,11-7 0,-3-8 0,3 3 0,-8-6 0,-6 0 0,-3 0 0,7-5 0,-5 1 0,5-6 0,-9 4 0,1-2 0,-1 0 0,-3 2 0,1-2 0,-3 1 0,1-9 0,-2 6 0,0-13 0,-5 11 0,2-6 0,-5 6 0,0-3 0,2 6 0,-2-2 0,3 4 0,0 1 0,-3-2 0,2 2 0,-2-2 0,2 3 0,3 0 0,-1-1 0,5 6 0,-2-2 0,3 4 0</inkml:trace>
  <inkml:trace contextRef="#ctx0" brushRef="#br0" timeOffset="138312">16983 8406 24575,'14'41'0,"-4"-1"0,-3-8 0,-4 7 0,-3-23 0,2 8 0,-1-16 0,1 3 0,-2-3 0,0 0 0,0-5 0,0-1 0</inkml:trace>
  <inkml:trace contextRef="#ctx0" brushRef="#br0" timeOffset="139030">17352 8172 24575,'2'-3'0,"1"-2"0,7 0 0,18-8 0,3 3 0,5 1 0,-10 6 0,-7 3 0,-7 0 0,0 2 0,-6 6 0,-7 5 0,-3 6 0,-19 14 0,5-4 0,-9 5 0,15-15 0,7-6 0,14-10 0,45-10 0,-15 1 0,25-7 0,-36 8 0,-14 0 0,-4 4 0,-8-1 0</inkml:trace>
  <inkml:trace contextRef="#ctx0" brushRef="#br0" timeOffset="139567">17793 8383 24575,'18'5'0,"13"-2"0,28-9 0,-20 0 0,-1 0 0,20-4 0,-10-2 0,-34 11 0,-11-1 0</inkml:trace>
  <inkml:trace contextRef="#ctx0" brushRef="#br0" timeOffset="140045">17872 8581 24575,'5'0'0,"0"2"0,12 2 0,15-1 0,5-3 0,4-2 0,-5-1 0,1-1-576,13-1 0,-1-2 576,-15 1 0,-3 0 0,25 0 282,-13-2-282,-25 7 0,-4-2 0,-17 3 0</inkml:trace>
  <inkml:trace contextRef="#ctx0" brushRef="#br0" timeOffset="142630">12974 4666 24575,'0'-5'0,"2"-1"0,3 1 0,4-1 0,8-2 0,42-8 0,-2 2 0,-12 5 0,8 0 0,-3 1-1231,2 0 0,0 1 1231,-5 1 0,3 0 0,3-1 0,-2 0 0,3 0 0,1 1 0,0 0-237,0 0 1,0 2 0,1 0-1,3 1 237,-1 0 0,4 1 0,1 0 0,-1 1 0,-4 0 0,-1-1 0,-2 1 0,-3 0 0,-1 2-652,5 2 1,-3 1 0,-3 0 651,1-3 0,3-2 0,1-2 0,7-2 0,2-1 0,-5 1 0,-7 2 0,-3 0 0,4-2-605,7 0 0,7-2 0,-2 0 1,-8 1 604,5-1 0,-8 0 0,-15 1 0,0-1 557,5 1 1,-1 0-558,-10 0 0,0 0 382,15-3 1,2 0-383,-1 3 0,-1-1 0,4-1 0,-1-1 486,-5 3 1,-1 0-487,-8 1 0,-1-2 0,4-2 0,2 0 0,3 1 0,1 1 0,1-3 0,0 1 0,-3 3 0,3-1 888,2-1 0,3-2 0,-4 1-888,-2 0 0,-1-1 272,2 3 0,3-1 1,-5 2-273,-5 0 0,-3 3 0,5 5 0,0 1 0,19-2 0,2 9 0,-24-5 0,16 0 0,4-1 0,1 1 0,-5 0 0,-17 0 1115,-8 2-1115,9-3 0,1-2 0,0 2 0,0 1 0,0 0 0,7 1 0,10 8 0,-7-3 0,5-2 332,-17 0-332,-7-5 0,23 7 0,-19-2 0,4-1 0,3 0 0,-3 0 0,0 1 0,4 1 0,2 0 0,11 1 0,-3-2 0,11 2 0,0-3 0,-20-8 0,-12 5 0,7-5 0,3 1 0,12 3 0,-4-6 0,-1 0 0,3 1 0,12-4 0,-24 3 0,0 0 0,8-3-291,-4 2 0,0 0 291,4-6 0,0 8 0,15-4 0,-20 0 0,12 0 0,3-1 0,2 0 0,-9-1 0,9 0 0,-7 0 0,-18 4 0,0-1 0,15-4 0,6-1 0,-7 0 0,-15 2 0,-1 0-212,17-3 1,-3 0 211,2-1 0,-3 5 0,-16-1 569,15-1-569,-20 0 0,13-3 0,-9 4 436,-6 0-436,6 3 0,-8 1 0,14-4 0,4 0 0,20 0 0,1-1 0,2 1 0,1 3 0,-13 1 0,-2 2 0,6 0 0,-11-2 0,-1 1 0,2 2 0,3 0 0,-27 0 0,10 0 0,2 0 0,-4 0 0,10 3 0,-26-2 0,12 4 0,-18-4 0,2 1 0,-8-2 0,2 3 0,-4-3 0,2 3 0</inkml:trace>
  <inkml:trace contextRef="#ctx0" brushRef="#br0" timeOffset="195486">15971 13735 24575,'0'34'0,"0"-10"0,0 35 0,0-21 0,0 1 0,0-9 0,0 7 0,0-9 0,0 12 0,-3-13 0,3 11 0,-4 9 0,4-4 0,0 21 0,-2-31 0,1 0 0,-1-17 0,2-8 0,0 0 0,0-3 0,0 3 0,0 0 0,0 5 0,0-4 0,0 3 0,0-6 0,0 2 0,0-5 0,0-1 0</inkml:trace>
  <inkml:trace contextRef="#ctx0" brushRef="#br0" timeOffset="198257">16367 13860 24575,'-10'0'0,"0"0"0,0 3 0,1 0 0,3 0 0,3 3 0,-5 0 0,6 0 0,-6 3 0,4 6 0,1-3 0,0 7 0,3-5 0,0-1 0,0 1 0,0-1 0,0 1 0,0 9 0,0 2 0,0 11 0,3-4 0,1-8 0,2-4 0,10-1 0,-4-4 0,10 1 0,3-3 0,-6-5 0,8-1 0,1-1 0,-3-5 0,7 2 0,-14-3 0,9-3 0,-4-17 0,3-12 0,-8-8 0,-10-2 0,-5 4 0,-3 5 0,0 0 0,0 7 0,-9-6 0,0 11 0,-11-9 0,6 16 0,-15-2 0,13 5 0,-10 4 0,-5 4 0,7 3 0,-5 0 0,17 6 0,9-2 0,6 4 0,0-2 0,6 1 0,2-1 0,-4-2 0,-1-1 0</inkml:trace>
  <inkml:trace contextRef="#ctx0" brushRef="#br0" timeOffset="199167">17039 13833 24575,'-10'0'0,"1"0"0,-1 0 0,1 0 0,-1 6 0,3 18 0,0 7 0,4 6 0,3 4 0,0-20 0,0 10 0,0-17 0,0 19 0,9-9 0,-4 7 0,11-11 0,-9-7 0,16 7 0,-7 1 0,21 8 0,-13-11 0,33-1 0,-32-13 0,22-1 0,-23-19 0,-3-3 0,8-39 0,-19 20 0,-4 4 0,-2 2 0,-4 2 0,0-7 0,-6 19 0,-11-6 0,-3 11 0,-14-9 0,14 13 0,-17-8 0,20 10 0,-20-4 0,21 7 0,-7 1 0,12 3 0,-1 0 0,17 6 0,-3-2 0,9 2 0,-5-3 0</inkml:trace>
  <inkml:trace contextRef="#ctx0" brushRef="#br0" timeOffset="200238">17709 13820 24575,'-10'0'0,"-2"0"0,-1 0 0,-19 21 0,10-2 0,-6 11 0,10 10 0,9-14 0,-2 21 0,7-12 0,4-2 0,0-8 0,0-11 0,0-2 0,3-2 0,13 7 0,0-1 0,12 3 0,10 18 0,-7-20 0,24 21 0,-25-29 0,35 6 0,-36-11 0,26 0 0,-26-21 0,3-7 0,-9-7 0,-6-15 0,-13 10 0,0-18 0,-16 16 0,-1 2 0,-17 16 0,6 9 0,0 1 0,3 2 0,6 4 0,-6-2 0,-2 2 0,6 0 0,-1 1 0,12 3 0,0 0 0,3 0 0,0 0 0</inkml:trace>
  <inkml:trace contextRef="#ctx0" brushRef="#br0" timeOffset="207717">18519 13935 24575,'-8'-4'0,"1"-1"0,-5 1 0,5 1 0,-2 0 0,3 3 0,0 0 0,0 0 0,-3 0 0,2 0 0,-4 0 0,4 0 0,-8 0 0,8 0 0,-8 0 0,3 0 0,-2 6 0,-1 0 0,5 4 0,1-2 0,3 18 0,3-12 0,-1 15 0,4-12 0,0-3 0,0 29 0,0-13 0,0 25 0,0-28 0,3 0 0,4-8 0,0-7 0,3 3 0,-4-9 0,0 0 0,3-3 0,-2 0 0,12-3 0,-4 0 0,5 0 0,13 0 0,-2 0 0,2-3 0,-2-1 0,-5-9 0,-6 1 0,2-1 0,-3-21 0,-13 18 0,6-23 0,-12 24 0,0-2 0,0 1 0,0 2 0,0 1 0,-2 3 0,-7-1 0,-2 6 0,-8-7 0,8 12 0,-9-6 0,11 5 0,-6-1 0,9 2 0,0 0 0,3 0 0,0 0 0</inkml:trace>
  <inkml:trace contextRef="#ctx0" brushRef="#br0" timeOffset="208881">18990 13995 24575,'0'25'0,"0"-8"0,0-1 0,0 0 0,0-4 0,0 6 0,0-7 0,6 5 0,7-2 0,7-1 0,10-3 0,-9-3 0,9 1 0,-1 6 0,5-5 0,3 5 0,-9-6 0,27 0 0,-22-4 0,25-3 0,-23-23 0,-4-14 0,-8-12 0,-11-5 0,-9 13 0,-12 7 0,1 12 0,-19 5 0,-2 8 0,-21 1 0,9 3 0,-5 4 0,14 0 0,-6 0 0,5 0 0,0 0 0,-8 0 0,7 6 0,3-2 0,10 6 0,17-4 0,1 3 0,6-3 0,24 3 0,-17-5 0,16-1 0</inkml:trace>
  <inkml:trace contextRef="#ctx0" brushRef="#br0" timeOffset="210002">19720 13951 24575,'0'12'0,"0"-1"0,0 8 0,0-9 0,0 11 0,0-10 0,0 4 0,0 7 0,0-10 0,9 14 0,2-9 0,16 3 0,6-1 0,4-2 0,-7-5 0,11 1 0,-19-5 0,14 3 0,-4-7 0,-1 0 0,15-14 0,-19-13 0,4-16 0,-19 3 0,-5-5 0,-3 13 0,-4 0 0,0-4 0,-13 5 0,3 5 0,-20 3 0,10 14 0,-8-4 0,2 4 0,-17 1 0,-8-4 0,1 8 0,3-4 0,19 4 0,-5 0 0,14 0 0,-4 0 0,15 2 0,3 4 0,5 4 0,0 2 0,0-3 0,0 0 0,3-3 0,3-2 0,0-2 0,3 1 0,1-2 0,-4 1 0,4-2 0,-7 0 0,0 0 0</inkml:trace>
  <inkml:trace contextRef="#ctx0" brushRef="#br0" timeOffset="211190">20531 13961 24575,'-9'0'0,"-5"0"0,-9 0 0,7 0 0,-11 6 0,9 14 0,0-7 0,6 20 0,9-15 0,3 11 0,0-11 0,0 7 0,0-17 0,0 8 0,0-10 0,0 0 0,5 0 0,3 1 0,32 6 0,-8-2 0,1 0 0,28 11 0,-24-11 0,-1 0 0,2 1 0,26 1 0,-16-8 0,6 3 0,-23-8 0,-16-26 0,-6 0 0,-12-10 0,-2 5 0,-17-3 0,-1 2 0,-8-9 0,10 20 0,2 5 0,3 10 0,1-1 0,-5 0 0,-3 0 0,3 0 0,-14 0 0,1 0 0,-8 3 0,8-3 0,2 7 0,12-3 0,6 3 0,1 2 0,8 2 0,2 2 0,2 0 0,0 0 0,5 0 0,-1-3 0,2 3 0,-3-6 0,-3 3 0</inkml:trace>
  <inkml:trace contextRef="#ctx0" brushRef="#br0" timeOffset="-209853.73">21300 13943 24575,'28'-11'0,"-8"4"0,-4 4 0,0 3 0,8 0 0,3 0 0,-7 0 0,-5 0 0,-9 0 0,-3 3 0,2 3 0,1 3 0,-1 1 0,0-2 0,-5 1 0,0-2 0,0 2 0,0-1 0,0-1 0,0 2 0,0-3 0,0 0 0,-3 0 0,0 0 0,-3 0 0,-3 3 0,2-2 0,-2 1 0,3 1 0,0-5 0,0 4 0,2-4 0,-1-1 0,7 0 0,7-6 0,2-1 0,5 1 0,-1 0 0,-4 3 0,2 0 0,2 0 0,-7 0 0,7 3 0,-5 3 0,3 7 0,-4 3 0,-3 1 0,-3 14 0,-3-9 0,0 4 0,-6-8 0,-1-9 0,-6 1 0,-3 2 0,2-7 0,-7 0 0,7-5 0,-2 0 0,4 0 0,5 0 0,1-3 0,3 0 0,8-3 0,5 2 0,0 2 0,-1 2 0,-7 0 0</inkml:trace>
  <inkml:trace contextRef="#ctx0" brushRef="#br0" timeOffset="-208777.73">22122 13897 24575,'-6'0'0,"-4"0"0,0 0 0,-3 0 0,-4 0 0,6 3 0,-1 0 0,6 6 0,-1 1 0,-3 16 0,3 1 0,0 1 0,3 21 0,4-23 0,0 15 0,0-21 0,0-8 0,8 4 0,0-9 0,17 1 0,-10-5 0,13-2 0,-7 2 0,6-3 0,4 0 0,-13-6 0,8-11 0,-11-13 0,0-10 0,-4-7 0,-8 12 0,-3 2 0,0 18 0,-12 3 0,3 8 0,-13 1 0,11 3 0,-7 0 0,10 0 0,-1 0 0,6 0 0</inkml:trace>
  <inkml:trace contextRef="#ctx0" brushRef="#br0" timeOffset="-207998.73">22675 13914 24575,'-21'0'0,"0"0"0,-2 4 0,-5 8 0,-10 20 0,14-5 0,0 26 0,19-25 0,2 7 0,3-10 0,0-13 0,0 9 0,19-13 0,4 1 0,10-6 0,3-3 0,-6 0 0,5-6 0,-12-2 0,-1-6 0,-14-3 0,2-8 0,-6 2 0,-1-5 0,-3 3 0,-9 4 0,-5 4 0,-7 4 0,2 9 0,6 1 0,7 3 0,3 0 0</inkml:trace>
  <inkml:trace contextRef="#ctx0" brushRef="#br0" timeOffset="-207178.73">23177 13959 24575,'-20'0'0,"2"0"0,-21 0 0,7 0 0,-2 0 0,10 9 0,17-1 0,1 11 0,6 11 0,0-10 0,0 9 0,0-15 0,0-4 0,0 8 0,3-9 0,3 6 0,11-6 0,8-4 0,11 0 0,9-5 0,0 0 0,-4-3 0,-7-6 0,-13-9 0,-5-6 0,-9 0 0,-4-3 0,-6 8 0,-4 0 0,-3 5 0,-16 1 0,13 2 0,-14 5 0,16 3 0,-2 3 0,7 0 0,4 0 0</inkml:trace>
  <inkml:trace contextRef="#ctx0" brushRef="#br0" timeOffset="-206283.73">23863 13929 24575,'-24'0'0,"-2"0"0,-19-4 0,14 10 0,-11-5 0,19 17 0,-1-3 0,3 7 0,2-4 0,10 5 0,3-8 0,6 4 0,0-5 0,0-4 0,0-1 0,0-3 0,0 0 0,3 0 0,1-2 0,5-2 0,5 2 0,9 0 0,29 15 0,11-3 0,-30-5 0,2-1 0,22 0 0,-1-2 0,-22-5 0,0-1 0,17 1 0,-3-4 0,-8-11 0,-17-31 0,-20 5 0,-18-16 0,1 27 0,-19-1 0,-5 8 0,6 2 0,-24 0 0,36 14 0,-16 1 0,29 3 0,-2 0 0,5 2 0,2 2 0,2 2 0,0 0 0,5 0 0,-4-3 0,5 0 0</inkml:trace>
  <inkml:trace contextRef="#ctx0" brushRef="#br0" timeOffset="-205278.73">24499 13919 24575,'-6'0'0,"0"0"0,-1 0 0,1 9 0,3 5 0,0 4 0,3 13 0,0-15 0,0 12 0,0-14 0,0-1 0,0 3 0,3-12 0,4 5 0,3-9 0,0 0 0,5 3 0,2-2 0,-3 2 0,5-3 0,-12 0 0,8 0 0,-2-6 0,1 2 0,1-9 0,-5 0 0,3-13 0,-5-3 0,-2-1 0,-9 3 0,-1 13 0,-11 2 0,-3 8 0,-3 1 0,-7 3 0,12 0 0,-3 0 0,13 0 0,3 0 0</inkml:trace>
  <inkml:trace contextRef="#ctx0" brushRef="#br0" timeOffset="-200922.73">25060 13934 24575,'-22'0'0,"6"0"0,-5 2 0,7 9 0,6 3 0,2 13 0,6-4 0,0 1 0,0-3 0,0 3 0,0 0 0,0 4 0,0-10 0,3 5 0,3-5 0,1-1 0,8-2 0,2-11 0,-2 1 0,15-5 0,-11 0 0,5 0 0,3-11 0,-18 2 0,13-11 0,-15 3 0,3 3 0,-3-20 0,-3 11 0,-1-8 0,-3 15 0,-6 6 0,-17 4 0,6 2 0,-13 1 0,17 3 0,-1 0 0,1 0 0,3 0 0,13 0 0,5 0 0</inkml:trace>
  <inkml:trace contextRef="#ctx0" brushRef="#br0" timeOffset="-199940.73">25385 13966 24575,'-13'6'0,"3"4"0,3 4 0,4 5 0,3 5 0,0-6 0,0 9 0,0-4 0,0 1 0,0 1 0,0-7 0,3-8 0,4-1 0,0-2 0,6-3 0,7 15 0,2-10 0,2 8 0,2-7 0,-3-7 0,1 0 0,3-19 0,-13 3 0,3-25 0,-12 3 0,1-5 0,-6 13 0,0 5 0,0 15 0,-6-3 0,-1 4 0,-9-1 0,1 4 0,-10 0 0,7 3 0,-2 0 0,5 0 0,9 0 0,-1 2 0,5-1 0,2 2 0</inkml:trace>
  <inkml:trace contextRef="#ctx0" brushRef="#br0" timeOffset="-192772.73">25936 13960 24575,'9'-14'0,"-1"8"0,33-26 0,-21 17 0,23-12 0,-9 4 0,-12 14 0,19-11 0,-18 8 0,9-5 0,-4 5 0,-2 4 0,-3 2 0,-5 5 0,-4-2 0,-2 3 0,-5 0 0,8 0 0,-10 11 0,3 7 0,-8 4 0,0 0 0,0-9 0,0 0 0,-26 30 0,14-22 0,-32 25 0,26-32 0,-10 0 0,11-8 0,3-2 0,4-4 0,-1 0 0,6-3 0,-1 0 0,13-1 0,6-2 0,7 6 0,-6-3 0,1 3 0,-5 0 0,5 0 0,-3 0 0,3 0 0,-9 0 0,0 2 0,0 2 0,-3 11 0,3 3 0,-5 8 0,1-5 0,-2-1 0,0-4 0,-8 1 0,-3-1 0,-3-3 0,-1-4 0,5-5 0,-4-1 0,4-3 0,-3 0 0,3 0 0,-4 0 0,4 0 0,-5 0 0,7 0 0,-1-3 0,17-1 0,-3 1 0,9-2 0,-10 4 0,-2-2 0</inkml:trace>
  <inkml:trace contextRef="#ctx0" brushRef="#br0" timeOffset="-191458.73">26785 13931 24575,'-9'0'0,"-1"0"0,-1 0 0,-4 0 0,7 0 0,-7 0 0,11 3 0,-8 4 0,7 3 0,-7 6 0,4-2 0,-1 2 0,5-3 0,1 7 0,3-5 0,0 4 0,0 4 0,0-4 0,0 1 0,0-2 0,0-7 0,3 2 0,0-4 0,3-3 0,0 1 0,0-1 0,0 0 0,10 0 0,24 6 0,-13-7 0,30 4 0,-40-9 0,7-10 0,-14-2 0,-2-10 0,-1-1 0,4-5 0,-7-5 0,3 2 0,-7 3 0,0 11 0,0 3 0,0 1 0,-6-3 0,1 5 0,-17-2 0,12 10 0,-24-3 0,18 5 0,-10-2 0,13 3 0,7 0 0,3 0 0</inkml:trace>
  <inkml:trace contextRef="#ctx0" brushRef="#br0" timeOffset="-190487.73">27210 13944 24575,'-17'0'0,"7"0"0,0-3 0,7 8 0,3-3 0,0 35 0,0-15 0,0 20 0,0-19 0,0-10 0,0 5 0,14 1 0,5-4 0,4 2 0,-1-13 0,-2 2 0,10-5 0,0 2 0,6-3 0,-9-6 0,-6-12 0,-4-1 0,-10-14 0,-4 0 0,-3 8 0,0-2 0,0 13 0,-6 1 0,-1 2 0,-19-2 0,10 6 0,-20 0 0,14 4 0,1 3 0,-1 0 0,15 0 0,0 0 0,5 0 0,5 0 0</inkml:trace>
  <inkml:trace contextRef="#ctx0" brushRef="#br0" timeOffset="-189573.73">27652 13939 24575,'-8'0'0,"1"0"0,-2 11 0,5-5 0,1 12 0,3-11 0,0 8 0,0-2 0,0 4 0,0-1 0,6 9 0,-2-9 0,12 9 0,-8-12 0,7-3 0,0-3 0,-1-1 0,7-2 0,3 6 0,10-2 0,2-1 0,3-4 0,-7-3 0,-10-6 0,-4-7 0,-13-2 0,1-18 0,-6 16 0,-6-16 0,-2 21 0,-15-11 0,3 15 0,-4-2 0,6 3 0,5 7 0,-7-6 0,3 5 0,0-2 0,1 3 0,9 0 0,-2 0 0,5 0 0,2 0 0</inkml:trace>
  <inkml:trace contextRef="#ctx0" brushRef="#br0" timeOffset="-188488.73">28354 13989 24575,'-28'0'0,"-3"0"0,10 0 0,1 3 0,1 12 0,11 2 0,-1 6 0,6-9 0,2 2 0,-1 2 0,2 1 0,0 3 0,0-12 0,2-1 0,2-6 0,5-3 0,7 0 0,-4 0 0,12 0 0,-2 0 0,3 0 0,13 0 0,-7 0 0,8 0 0,-13 0 0,2-9 0,-15-3 0,-1-31 0,-9 19 0,-3-15 0,-6 29 0,-13-6 0,-4 11 0,-6-5 0,12 10 0,4 0 0,5 0 0,3 0 0,0 0 0</inkml:trace>
  <inkml:trace contextRef="#ctx0" brushRef="#br0" timeOffset="-187611.73">28750 13990 24575,'-6'0'0,"2"3"0,1 16 0,3 0 0,0 14 0,0-3 0,0-5 0,0-1 0,0-12 0,0-2 0,0-4 0,6 0 0,2-2 0,2-1 0,9-3 0,-2 0 0,8 0 0,11-3 0,-11-1 0,11-9 0,-20 1 0,2-10 0,-13 7 0,1-5 0,-6 3 0,0 0 0,-3-1 0,-4 1 0,0 7 0,-6 0 0,0 4 0,-1-1 0,-2 3 0,2 1 0,1 3 0,-3 0 0,6 0 0,0 3 0,8-2 0,2 1 0</inkml:trace>
  <inkml:trace contextRef="#ctx0" brushRef="#br0" timeOffset="-186790.73">29259 13986 24575,'-10'0'0,"1"0"0,-3 0 0,1 0 0,-8 0 0,2 9 0,6-1 0,-17 44 0,24-30 0,-15 31 0,19-36 0,0 1 0,0-2 0,0-6 0,3-3 0,3-2 0,5-4 0,2 2 0,0-3 0,7 0 0,1 0 0,3 0 0,-3-3 0,0 2 0,-1-11 0,-4 7 0,2-7 0,-11 2 0,6-3 0,-9-1 0,2-5 0,-6 5 0,0-5 0,-3 6 0,-3-2 0,-1 5 0,-7 1 0,6 6 0,-3 0 0,4 3 0,4 0 0,0 0 0</inkml:trace>
  <inkml:trace contextRef="#ctx0" brushRef="#br0" timeOffset="-185686.73">29615 14020 24575,'-17'0'0,"2"0"0,3-3 0,1 11 0,-2-2 0,3 10 0,7-3 0,0 7 0,3-5 0,0 5 0,0-6 0,0-4 0,0 5 0,0-4 0,-1 2 0,7-1 0,8-1 0,1-1 0,26 9 0,-9-13 0,7 6 0,-8-12 0,-17 0 0,7 0 0,0 0 0,3 0 0,-3-3 0,-3-6 0,-11-5 0,-1-5 0,-6 2 0,-3-5 0,-4 7 0,0-5 0,-12 3 0,7 3 0,-4 1 0,3 3 0,0 4 0,2 2 0,-13-2 0,9 3 0,-4-3 0,1-7 0,13 9 0,-4-5 0</inkml:trace>
  <inkml:trace contextRef="#ctx0" brushRef="#br0" timeOffset="-184873.73">30077 13931 24575,'0'54'0,"0"6"0,0-6 0,0-19 0,0-1 0,0 12 0,0 16 0,0-22 0,0 7 0,0-27 0,0 4 0,0-21 0,0-1 0,0-4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58:54.021"/>
    </inkml:context>
    <inkml:brush xml:id="br0">
      <inkml:brushProperty name="width" value="0.05292" units="cm"/>
      <inkml:brushProperty name="height" value="0.05292" units="cm"/>
      <inkml:brushProperty name="color" value="#FF0000"/>
    </inkml:brush>
  </inkml:definitions>
  <inkml:trace contextRef="#ctx0" brushRef="#br0">17160 1852 24575,'2'-3'0,"25"8"0,15 5 0,0-3 0,2 0 0,20 7 0,-12-9 0,1 0 0,9 6-979,-18-8 0,2 0 979,-6 3 0,2-1 0,19-3 0,2-2 0,-13 3 0,2 0 0,2-6 0,4-1 0,-5-1 0,-6 2 0,-2-2 0,12-3 0,0-2 235,-9 1 1,2 1-236,-3 4 0,3 2 0,-1 0 0,7-4 0,2 1 0,-9 6 0,6 2 0,-1 0 0,-7 1 0,-1 0 0,-2 0-465,2 2 0,3 0 0,-5 0 465,-6-2 0,-3-1 0,2 0 0,0-1 0,-1-1 0,2-2-428,11-1 0,0-1 428,15-3 655,-16 3 0,0 0-655,11-1 0,1 4 0,4 0 0,-6 0 0,2 0 0,-10 0 1432,4 0-1432,-12 4 996,9-3-996,-11 7 0,-11-8 0,17 3 0,5 2 0,9 0 0,-5 0 0,-17 0 0,17-5 0,-3 0 0,-11-4 0,1 0 0,12 2 0,10-5 0,-25 7 0,-1 0 0,0 0 0,26-12 0,-27 6 0,4-4 0,-2-1 0,-13 3 0,20-1 0,-26 3 0,28-7 0,-12 4 0,24-5 0,-19 8 0,-10 3 0,25-6 0,-6 5 0,2 0 0,-8 4 0,-15 0 0,8-3 0,-8 2 0,-3-2 0,-20 3 0,-4 0 0</inkml:trace>
  <inkml:trace contextRef="#ctx0" brushRef="#br0" timeOffset="1633">12946 5026 24575,'37'8'0,"-1"-1"0,4-1 0,5 3 0,2-1-996,13 2 1,4-2 995,-14-2 0,2-2 0,-4 0 0,2 0 0,-2-1 0,16 1 0,-7-1 0,-19-3 641,-17 0-641,-6 0 329,-2 2-329,-4-1 0,2 3 0,-9-3 0,-2 1 0</inkml:trace>
  <inkml:trace contextRef="#ctx0" brushRef="#br0" timeOffset="2381">13099 5492 24575,'9'6'0,"17"-3"0,17-1 0,6-1 0,-8-1 0,3 0 0,4 2 0,4 0 0,-3 0 0,-3-2 0,-2 1 0,11 2 0,-3 0 0,1-3 0,-16 0 0,-26 0 0</inkml:trace>
  <inkml:trace contextRef="#ctx0" brushRef="#br0" timeOffset="16483">15182 4916 24575,'4'49'0,"1"-17"0,5 33 0,-1-27 0,-3 0 0,1-7 0,-6 5 0,2 4 0,0-7 0,0 15 0,1-16 0,2 9 0,-2 5 0,2-17 0,-2-3 0,-2-18 0,-2-5 0,0-1 0</inkml:trace>
  <inkml:trace contextRef="#ctx0" brushRef="#br0" timeOffset="20302">15739 4976 24575,'-10'2'0,"1"1"0,-4 5 0,7-2 0,-2 4 0,5 3 0,-3 8 0,3 0 0,-3 5 0,5 3 0,-2-6 0,6 7 0,-2-10 0,5 1 0,0 4 0,2-3 0,8 20 0,11 2 0,10 9 0,-1-17 0,-3-13 0,15-19 0,-21-1 0,30-9 0,-39 2 0,16-12 0,-17 6 0,8-7 0,-4 0 0,4-8 0,-7-2 0,-1 0 0,-11 6 0,-1 5 0,-5 2 0,-3-9 0,-3 3 0,-8-4 0,3 8 0,0 5 0,3 4 0,-5-6 0,4 6 0,-7-6 0,8 8 0,-5-1 0,6 3 0,-3-2 0,5 5 0,-1-5 0,-1 2 0,1-3 0,-5 1 0,5 0 0,1-1 0,-2-2 0,3 2 0,-4 1 0,3 3 0,2 2 0,0 0 0</inkml:trace>
  <inkml:trace contextRef="#ctx0" brushRef="#br0" timeOffset="21369">17003 5026 24575,'-17'0'0,"1"0"0,8 0 0,-2 0 0,3 0 0,0 0 0,1 3 0,-2 0 0,2 2 0,-1 0 0,1 1 0,1-1 0,-1 0 0,1 1 0,-5 6 0,-1 11 0,-4 14 0,8-8 0,4 13 0,3-23 0,6 10 0,-2-8 0,9 8 0,-3-10 0,10 6 0,-4-15 0,21 4 0,-3-6 0,15 3 0,-17-10 0,-4-1 0,-12-5 0,-5-3 0,-4 2 0,5-23 0,-2 7 0,2-9 0,-4 2 0,-5 15 0,-1-3 0,-5 2 0,0 6 0,-3-6 0,-11-15 0,9 17 0,-12-15 0,12 22 0,-8-2 0,4 3 0,-1 2 0,3-2 0,4 4 0,0 1 0,4 1 0,2 1 0</inkml:trace>
  <inkml:trace contextRef="#ctx0" brushRef="#br0" timeOffset="23085">15686 5013 24575,'5'-5'0,"0"-1"0,7 0 0,-5 0 0,8-2 0,-9 2 0,2-2 0,-3 3 0,7-3 0,0-1 0,2 3 0,-2 2 0,-3 4 0,-1 0 0,2-3 0,1 0 0,0 0 0,0 1 0,-4 2 0,-1 0 0,-1 2 0,5 6 0,-3-2 0,7 9 0,-5-6 0,9 9 0,-8-9 0,2 4 0,-4-6 0,5 4 0,-4-2 0,6 1 0,-9-7 0,2 2 0,-5-2 0,1 2 0,-1 0 0,5 3 0,0-2 0,-2-1 0,-1-2 0</inkml:trace>
  <inkml:trace contextRef="#ctx0" brushRef="#br0" timeOffset="24250">17742 5057 24575,'-2'-3'0,"-4"-2"0,-2 4 0,-6-1 0,1 2 0,-1 2 0,3 1 0,1 5 0,-1 7 0,-1 7 0,0 2 0,3 2 0,5-1 0,1 1 0,3-3 0,5 3 0,1-11 0,6 1 0,-2-6 0,6-4 0,0 0 0,12 2 0,2 0 0,26 2 0,-14-1 0,-5-7 0,-2-3 0,0 1 0,15-13 0,-38 6 0,5-6 0,-17 0 0,5 1 0,-4-7 0,7-7 0,-6 8 0,4-11 0,-6 15 0,-3 0 0,-2 2 0,-1 6 0,-2-2 0,-46-14 0,22 10 0,0 1 0,1-1 0,2 4 0,13 5 0,3-1 0,10 4 0,11 5 0,4-4 0,-1 4 0,-4-5 0</inkml:trace>
  <inkml:trace contextRef="#ctx0" brushRef="#br0" timeOffset="25260">18587 4867 24575,'-8'11'0,"0"18"0,-8 31 0,4 2 0,4-11 0,1 3 0,3-13 0,1-1 0,0 4 0,2-3 0,3 19 0,1-32 0,0-10 0,-1-8 0,1-7 0,-3-1 0,3-2 0</inkml:trace>
  <inkml:trace contextRef="#ctx0" brushRef="#br0" timeOffset="37820">13210 9594 24575,'3'-3'0,"-1"1"0,11 2 0,9-3 0,10-4 0,0-1 0,-4 2 0,-15 0 0,-1 3 0,15-9 0,8 3 0,27-12 0,-14 12 0,3 0 0,-6-3 0,1 1 0,0 3 0,-3 2 0,7-3 0,-37 9 0,-9 0 0,-6 0 0</inkml:trace>
  <inkml:trace contextRef="#ctx0" brushRef="#br0" timeOffset="38753">13359 9808 24575,'6'0'0,"20"-4"0,-1-1 0,19-4 0,12-3 0,3 1 0,7 0 0,-1 0-1540,-3-1 0,-1 0 1,1 1 1539,4 1 0,0 0 0,-9 2 0,-11 1 0,-12 3 0,-16 4 0,-16 0 0</inkml:trace>
  <inkml:trace contextRef="#ctx0" brushRef="#br0" timeOffset="61726">17317 1564 24575,'2'10'0,"-1"-1"0,4 6 0,-5-4 0,5 7 0,-4-6 0,4 8 0,-1-4 0,2 5 0,10 27 0,-4-16 0,11 24 0,-11-28 0,8-3 0,-4-8 0,8 4 0,1 1 0,0 0 0,3 5 0,14 3 0,-5-3 0,-5-5 0,0 0 0,12 7 0,8 4 0,1 5 0,-20-21 0,25 12 0,-15-18 0,-6 0 0,6-1 0,-33-5 0,10 1 0,-10-3 0,1 0 0,2-6 0,-4 3 0,-2-5 0,1-1 0,-2 0 0,4-4 0,-4 4 0,2-4 0,-3 4 0,0-4 0,1 4 0,1-5 0,-1 5 0,4-4 0,-4 4 0,2-2 0,0 0 0,0 0 0,0 0 0,0-3 0,2-2 0,-3 1 0,3-4 0,-3 5 0,-1 3 0,2-2 0,-3 4 0,1-2 0,-1 0 0,8-19 0,-3 9 0,1-12 0,-3 12 0,-3 1 0,9-13 0,-5 10 0,4-3 0,-7 9 0,2 0 0,-1-7 0,3-1 0,-3 8 0,0 2 0,-1 4 0,1-1 0,4-9 0,0 3 0,0-3 0,-6 4 0,0 6 0,-4-2 0,6-4 0,-6 5 0,6-6 0,-6 6 0,3 1 0,-1-5 0,0 7 0,2-7 0,-4 7 0,1-2 0,0 3 0,-1-1 0,1 1 0,-2 2 0,0 0 0</inkml:trace>
  <inkml:trace contextRef="#ctx0" brushRef="#br0" timeOffset="63906">14682 9118 24575,'5'5'0,"3"15"0,4 29 0,0 11-1398,-4-20 0,0 3 1398,-1 1 0,-1 1 0,1 2 0,-1 0 0,-2 3 0,0 1 0,-1 9 0,0-3 0,-3-20 0,0-2 443,0 5 1,0-4-444,0-11 115,0-13 0,0-7 0,0-8 0</inkml:trace>
  <inkml:trace contextRef="#ctx0" brushRef="#br0" timeOffset="66338">15328 9281 24575,'-14'5'0,"5"-2"0,-1 5 0,5-3 0,2 1 0,-3 6 0,2 11 0,-4 33 0,6-21 0,0 1 0,-1 4 0,2 0 0,3-6 0,2-2 0,3 13 0,2-21 0,2-5 0,-2-13 0,6 3 0,26 2 0,1-6 0,23 9 0,-9-13 0,9 4 0,-14-5 0,5-3 0,-25-1 0,-6-2 0,-12 0 0,-3-2 0,-4-5 0,2 1 0,-1-7 0,-4-21 0,-3-5 0,-3-1 0,2-1 0,-3 3 0,-8 13 0,3 13 0,1 4 0,-2 1 0,4 7 0,-7-7 0,6 7 0,-3-4 0,-3-3 0,4 6 0,-12-8 0,5 8 0,-6-1 0,6 4 0,3 2 0,5 2 0,3 0 0,-1 2 0,1-1 0,-1 1 0,-2-2 0,2 3 0,-1-3 0,1 3 0,1-3 0,-5 0 0,3 0 0,-3-3 0,4 3 0,-4-3 0,1 3 0,-4 0 0,4 0 0,1 0 0,3 0 0,0 0 0,-8 3 0,6-3 0,-11 2 0,9-2 0,-2 0 0,4 0 0,-4 0 0,7 3 0,-3-3 0,7 3 0</inkml:trace>
  <inkml:trace contextRef="#ctx0" brushRef="#br0" timeOffset="67356">15873 9239 24575,'-11'7'0,"0"-1"0,0 9 0,0 1 0,2 6 0,0 6 0,3-11 0,3 7 0,0-8 0,3 5 0,7 8 0,-3-6 0,6 7 0,0-10 0,10 7 0,5 3 0,16 16 0,-13-16 0,0-2 0,18 5 0,-14-20 0,9-5 0,-9-5 0,-3-7 0,-8-3 0,18-6 0,-14 5 0,14-10 0,-22 0 0,-4 2 0,-5-4 0,-5 9 0,0-13 0,-6-4 0,-4-4 0,-17-10 0,-2 7 0,-5 3 0,-4 0 0,-12-4 0,-4-6 0,20 36 0,21 3 0,-10 3 0,-14 0 0,6 0 0,-5 0 0,19 0 0,11 0 0,0 0 0</inkml:trace>
  <inkml:trace contextRef="#ctx0" brushRef="#br0" timeOffset="68361">16631 9398 24575,'-11'-3'0,"0"-2"0,-18 5 0,4 5 0,-7 10 0,10 7 0,13 0 0,-3 9 0,6-17 0,-1 14 0,5-11 0,7 17 0,2 0 0,5-2 0,-2-8 0,8-5 0,-4-8 0,44 17 0,-21-17 0,18-2 0,3-2 0,8-3 0,-21-6 0,6-1 0,-7-1 0,15-1 0,-15-1 0,-8-3 0,-21-2 0,-3-8 0,-10-5 0,-9-17 0,-16-10 0,4 18 0,-3 0 0,-11-4 0,-2 1 0,6 7 0,0 2 0,0 0 0,1 2 0,-7-1 0,17 8 0,1 4 0,1 8 0,-3-1 0,2 3 0,-3 0 0,16 8 0,-1-3 0,6 4 0,1-2 0</inkml:trace>
  <inkml:trace contextRef="#ctx0" brushRef="#br0" timeOffset="70210">17531 9409 24575,'-12'-21'0,"2"4"0,2 14 0,2 1 0,-2 2 0,3 0 0,-3 0 0,2 0 0,-4 0 0,2 2 0,-8 2 0,4 1 0,-10 6 0,12-5 0,-8 7 0,12-7 0,-1 1 0,1 1 0,-2 3 0,2-2 0,1 1 0,0-2 0,2 0 0,-2 0 0,2 2 0,-2-4 0,4 4 0,-1-4 0,2 4 0,0-1 0,7 11 0,4 6 0,1 2 0,9 1 0,-5-10 0,2-4 0,-4-5 0,-4-2 0,11 1 0,23 8 0,-1-4 0,13 5 0,-1-4 0,-2-2 0,1-2 0,-5-7 0,-21-6 0,4-7 0,-13 1 0,-3 0 0,-6-1 0,-7 1 0,-1-2 0,0-2 0,-1 2 0,1-3 0,-2-1 0,-3-1 0,-3-9 0,-2 3 0,-3-4 0,4 5 0,-1 7 0,1-5 0,2 12 0,-1-8 0,-5 0 0,5 4 0,-4-6 0,4 9 0,1-3 0,-3-3 0,-5-2 0,3 4 0,-3 0 0,8 6 0,-3 1 0,2 2 0,-4-2 0,4 4 0,-2-1 0,3-1 0,-1 3 0,-6-5 0,-2 1 0,-8-1 0,6-1 0,2 0 0,7 3 0,-1-2 0,2 5 0,-5 0 0,5 0 0,1 3 0,3-3 0</inkml:trace>
  <inkml:trace contextRef="#ctx0" brushRef="#br0" timeOffset="72086">18281 9330 24575,'-19'49'0,"10"-24"0,-13 34 0,17-37 0,-2-1 0,6-6 0,8-5 0,28 8 0,-8-8 0,12 2 0,-26-10 0,-3-2 0,1 0 0,0 0 0,2 0 0,7 0 0,-7-2 0,7 1 0,-14-4 0,-1 2 0,0-11 0,-1-1 0,7-16 0,-4 9 0,1-18 0,-4 23 0,-1-2 0,-3 31 0,0 12 0,0 21 0,0-3 0,-1 1 0,2 3 0,3-10 0,1 1 0,-4 12 0,0-2 0,8 10 0,-6-24 0,0-15 0,0-9 0,-1-2 0,-2-4 0</inkml:trace>
  <inkml:trace contextRef="#ctx0" brushRef="#br0" timeOffset="81690">18498 1384 24575,'0'8'0,"0"-2"0,0 9 0,0-8 0,0 5 0,0-4 0,0 3 0,0 0 0,0 2 0,-2-2 0,1 0 0,-1-3 0,2 2 0,0-4 0,0 2 0,0-1 0,0 4 0,5 23 0,-1-6 0,2 13 0,-1-20 0,0 1 0,7 9 0,-2-5 0,2 9 0,-5-15 0,0 1 0,-1-1 0,1 1 0,-1-5 0,1 3 0,1 0 0,2 0 0,-1-1 0,-2-7 0,1 1 0,0-3 0,-2 2 0,6-1 0,-8-4 0,6 1 0,-5 1 0,1-2 0,2 4 0,-3-4 0,6 2 0,-6-3 0,3 0 0,-5 1 0,2-1 0,0 0 0,1 1 0,4 1 0,-4-1 0,2 0 0,-1 1 0,2-4 0,-1 5 0,0-3 0,-1 3 0,4 0 0,0 1 0,5-2 0,-7-1 0,1-3 0,-2 1 0,-3-3 0,3 4 0,0-5 0,-2 5 0,1-4 0,-1 1 0,-1-2 0,0 0 0,1 0 0,1 0 0,-1 0 0,2 0 0,0 2 0,0-1 0,0 1 0,0-2 0,0 0 0,-2 0 0,6 0 0,-5 0 0,3 0 0,-2 0 0,4 0 0,-2 0 0,4 0 0,-5-2 0,1 1 0,-1-4 0,3 2 0,4-7 0,-3 1 0,1-2 0,-8 3 0,4-2 0,-1 1 0,6-6 0,-6 3 0,3-1 0,-6 4 0,2-1 0,-3 4 0,1-2 0,1-2 0,-1 1 0,7-9 0,-7 8 0,4-2 0,-4 6 0,-1-2 0,3-2 0,-3-2 0,6-1 0,-5-2 0,2 5 0,-2-2 0,-1 4 0,1 2 0,-3-2 0,1 3 0,2-8 0,2 1 0,0-4 0,2 0 0,-4 5 0,4-5 0,-4 5 0,7-7 0,-9 8 0,5-3 0,-6 8 0,3-5 0,-4 3 0,3-3 0,1 0 0,-1 3 0,1-3 0,-4 4 0,1 1 0,-3 0 0,2-1 0,-2 1 0,3-1 0,-3 1 0,3-1 0,-3 1 0,2 0 0,-1-1 0,4-2 0,-5 2 0,2-1 0,-2 1 0,0-2 0,0 2 0,0-2 0,0 5 0,0 1 0</inkml:trace>
  <inkml:trace contextRef="#ctx0" brushRef="#br0" timeOffset="83768">19001 9260 24575,'-19'18'0,"5"2"0,-9 17 0,11-10 0,-3 12 0,10-16 0,-9 21 0,13-27 0,-4 12 0,5-17 0,2-2 0,3 9 0,1-10 0,2 9 0,-3-9 0,1 1 0,-1-2 0,0 0 0,5 8 0,-3-7 0,3 4 0,-5-8 0,5 3 0,2 0 0,1 1 0,0-4 0,5-3 0,-6-2 0,6 0 0,-8 0 0,-1 0 0,5-5 0,-4-1 0,3-2 0,-5 0 0,-3 3 0,0-3 0,4-10 0,-3-17 0,1-3 0,-4-3 0,-6 3 0,-7-9 0,-2-6 0,-2 3 0,4 17 0,3 13 0,-1 8 0,1-1 0,-3 3 0,4 4 0,-2 1 0,3 2 0,2 3 0,0 0 0</inkml:trace>
  <inkml:trace contextRef="#ctx0" brushRef="#br0" timeOffset="84554">19522 9422 24575,'-11'12'0,"-2"3"0,7-9 0,-5 16 0,2 2 0,-6 20 0,4-10 0,3 4 0,7-13 0,7-5 0,0-2 0,1-8 0,1-5 0,-2-2 0,27-7 0,-15-3 0,21-7 0,-11-2 0,5-8 0,16-9 0,-17-1 0,2-9 0,-27 10 0,-4-7 0,-10 7 0,0 3 0,-13-5 0,7 16 0,-5-4 0,3 18 0,6 3 0,-4 2 0,4 0 0,1 0 0,3 2 0,2 1 0,-2 2 0,5 5 0,-3-5 0,3 2 0</inkml:trace>
  <inkml:trace contextRef="#ctx0" brushRef="#br0" timeOffset="85391">20123 9444 24575,'-14'-9'0,"0"4"0,6 0 0,0 4 0,0 1 0,2 3 0,-1 5 0,1 0 0,-3 16 0,2-5 0,-3 11 0,2-2 0,4-6 0,-4 16 0,13-11 0,0 7 0,7-15 0,15-6 0,-9-11 0,12-2 0,0-6 0,-8 1 0,25-12 0,-18 3 0,9-13 0,-16-3 0,-13-7 0,-3 5 0,-6 2 0,-3 10 0,-10-7 0,-2 8 0,-18-7 0,10 15 0,-2 1 0,12 4 0,5 6 0,3-3 0,-1 3 0,3 3 0,1-3 0,2 2 0</inkml:trace>
  <inkml:trace contextRef="#ctx0" brushRef="#br0" timeOffset="86336">20849 9542 24575,'-14'-11'0,"1"1"0,0-1 0,6 5 0,-10-5 0,10 6 0,-6 2 0,3 1 0,-16 7 0,5-1 0,-5 5 0,7-2 0,3-1 0,-6 2 0,6 1 0,2 6 0,3 6 0,1 10 0,3 6 0,6-1 0,7-5 0,3-10 0,9 3 0,6-7 0,7 3 0,0-9 0,-10-6 0,-2-5 0,2-2 0,5-7 0,6-6 0,-6-8 0,-5 5 0,-7 0 0,-9 9 0,-3-6 0,-2 5 0,-2-5 0,-3-8 0,-11-5 0,-9-11 0,4 12 0,0 5 0,13 17 0,2 3 0,1 2 0,-1 0 0,3 2 0,1 1 0,2 2 0,0 1 0,2-1 0,-1-2 0,1-1 0</inkml:trace>
  <inkml:trace contextRef="#ctx0" brushRef="#br0" timeOffset="87527">21156 9481 24575,'-4'-3'0,"-2"0"0,-3 6 0,-3 4 0,5 0 0,-4 10 0,2-3 0,-5 24 0,2-13 0,3 32 0,5-32 0,12 31 0,0-22 0,3 6 0,2-11 0,-6-13 0,16 5 0,2-7 0,13 3 0,9-5 0,9-2 0,-9-1 0,4 0 0,-1-3 0,-1 1-265,0-1 0,-3 0 265,17-1 0,-37-10 0,-10-1 0,-5-3 0,-4-1 0,-1-15 0,-3 6 530,-7-23-530,-5 3 0,-4 0 0,1 4 0,2 10 0,-1 13 0,4-1 0,-3 8 0,5 0 0,-3 7 0,-1-2 0,1 6 0,3-1 0,-1 3 0,-4 14 0,0 6 0,-3 4 0,7-8 0,3-10 0,3-6 0,0 6 0,0-6 0,3 3 0,-3-6 0,2 0 0,1 1 0,-3-1 0,3 3 0,-3-3 0,0 1 0,0-4 0</inkml:trace>
  <inkml:trace contextRef="#ctx0" brushRef="#br0" timeOffset="90442">19605 1448 24575,'3'8'0,"2"-2"0,-5 2 0,5 9 0,-2 2 0,5 8 0,-2-6 0,1-5 0,1-1 0,1 6 0,0-5 0,-1 3 0,0-6 0,-2-3 0,2 9 0,-3-10 0,7 16 0,-1-8 0,4 4 0,6 3 0,-9-11 0,15 13 0,8-6 0,8 5 0,8-5 0,0-2 0,-25-7 0,0-2 0,-18-7 0,-2-2 0,9 0 0,-2 0 0,2 0 0,4 0 0,-12-2 0,8-1 0,-9 0 0,6-5 0,-5 5 0,3-3 0,-2 2 0,2-2 0,-1 0 0,4-2 0,2-2 0,0 1 0,6-4 0,-5 2 0,-4 3 0,-2 0 0,-3 0 0,-1 2 0,2-2 0,-3 3 0,1-1 0,1-2 0,4-2 0,0-2 0,2-1 0,-2 2 0,0 0 0,-6 3 0,3 0 0,-3 0 0,3 0 0,3-6 0,0 3 0,2-5 0,-2 2 0,2-2 0,0-2 0,-4 5 0,1 1 0,-3 4 0,2 0 0,1-3 0,-1 2 0,-2 1 0,-1 3 0,-1-3 0,0 2 0,1-4 0,-3 4 0,1-2 0,-3 0 0,6 0 0,-3-3 0,3 3 0,-4 0 0,0 2 0,-1 3 0,-1-1 0,1 0 0,0-1 0,-1 0 0,1-1 0,-2 3 0,0 1 0</inkml:trace>
  <inkml:trace contextRef="#ctx0" brushRef="#br0" timeOffset="92602">22141 9461 24575,'-12'-6'0,"2"3"0,5 1 0,-1 2 0,-2 0 0,2 0 0,-2 2 0,3 1 0,0 2 0,-8 8 0,3-4 0,-14 13 0,10-10 0,-6 5 0,10-1 0,-4 5 0,2 10 0,3-7 0,0 23 0,10-16 0,-3 6 0,7-13 0,-3-15 0,6 3 0,3-3 0,0 2 0,2-3 0,-2-3 0,0-2 0,2-1 0,3-2 0,1-2 0,-4-1 0,0-3 0,-7 1 0,9-8 0,-1-10 0,0 4 0,-2-9 0,-6 16 0,-2-13 0,-2 9 0,-4-2 0,1 7 0,-4 6 0,2-1 0,-2 1 0,-3-5 0,2 3 0,-4-8 0,6 8 0,-3 0 0,6 2 0,1 4 0,5 1 0,-1 1 0,1 1 0</inkml:trace>
  <inkml:trace contextRef="#ctx0" brushRef="#br0" timeOffset="93429">22720 9481 24575,'-30'0'0,"6"2"0,11 1 0,3 2 0,-1 3 0,2 0 0,-5 7 0,4 1 0,-2 13 0,-7 2 0,7 8 0,-6 0 0,10-8 0,-3 6 0,3-5 0,1 9 0,12 0 0,6-13 0,9-5 0,19-21 0,-14-2 0,23-10 0,-16-4 0,5-7 0,-11 0 0,-5-12 0,-13 10 0,-1-7 0,-1 10 0,-5-43 0,-4 27 0,-1-27 0,-7 42 0,2 8 0,0 7 0,1 4 0,1 2 0,1 0 0,0 2 0,4 1 0,4 5 0,8-1 0,-1 1 0,1-5 0,-5 0 0</inkml:trace>
  <inkml:trace contextRef="#ctx0" brushRef="#br0" timeOffset="94154">23309 9573 24575,'-15'0'0,"-11"0"0,10 3 0,-12 1 0,8 6 0,-14 10 0,17-5 0,-14 29 0,22-6 0,-2 5 0,10 11 0,14-11 0,16 4 0,15-13 0,2-23 0,10-5 0,-5-2 0,-15-3 0,1-2 0,18-3 0,7-3 0,-14-1 0,-12-8 0,6-11 0,-30 15 0,-6-9 0,-3-15 0,-8-23 0,-6 7 0,-7 19 0,-3 3 0,1 2 0,-14-1 0,23 19 0,2 11 0,4 0 0,5 8 0,10 3 0,4-8 0,-2 3 0,-3-7 0</inkml:trace>
  <inkml:trace contextRef="#ctx0" brushRef="#br0" timeOffset="94901">23779 9535 24575,'-8'0'0,"0"3"0,-4 9 0,2 11 0,-11 28 0,9-15 0,1 29 0,8-40 0,3 14 0,3-23 0,0 3 0,9-5 0,46 14 0,-2-18 0,-21 0 0,0-2 0,10-11 0,0-15 0,-9-2 0,16-12 0,-22 2 0,-9-10 0,-10 11 0,-15-24 0,-11 24 0,-12-21 0,-10 17 0,0 5 0,-3 1 0,7 10 0,-1 0 0,-19-11 0,3 3 0,-1 6 0,7-1 0,31 17 0,5 3 0,3 2 0,-1 1 0,3 5 0,1-2 0,2-1 0,0-2 0</inkml:trace>
  <inkml:trace contextRef="#ctx0" brushRef="#br0" timeOffset="101705">24561 9486 24575,'-10'33'0,"1"0"0,-4 7 0,4-9 0,-1-1 0,6-10 0,-1 3 0,4-6 0,1-5 0,3-7 0,12-5 0,-5 0 0,8 2 0,-3 1 0,4 3 0,-4-3 0,2-1 0,-9-4 0,3-1 0,2-5 0,2 1 0,-1-1 0,-1 4 0,-5 0 0,-5 1 0,-1-5 0,0-1 0,-1-6 0,1-1 0,-2-14 0,0 12 0,0 1 0,-3 29 0,3 11 0,-9 30 0,3 2 0,0 6 0,2-9 0,0 1 0,-3 9 0,3-4 0,4-1 0,0-36 0,2-18 0,1-3 0,3-10 0,-3 6 0,0-5 0</inkml:trace>
  <inkml:trace contextRef="#ctx0" brushRef="#br0" timeOffset="102522">25066 9678 24575,'-11'11'0,"-3"10"0,-3 14 0,3 13 0,4-5 0,6 6 0,1-17 0,3-2 0,5-12 0,-1-5 0,3-5 0,-1-3 0,-1-5 0,5 5 0,4-4 0,9-4 0,4-7 0,-5 1 0,-2-5 0,-12 6 0,0-3 0,4-22 0,-7 3 0,4-12 0,-9-6 0,-3 27 0,3-13 0,-7 26 0,1 2 0,-3 4 0,1 2 0,5 0 0,1 0 0</inkml:trace>
  <inkml:trace contextRef="#ctx0" brushRef="#br0" timeOffset="103284">25729 9647 24575,'-12'0'0,"-5"0"0,2 2 0,1 1 0,-8 12 0,9 0 0,-7 17 0,2 10 0,7 1 0,1 7 0,7-18 0,5-7 0,1-10 0,2-4 0,1-3 0,-1 0 0,0-3 0,1-2 0,1 0 0,11-9 0,-1 2 0,22-11 0,-19 5 0,9-5 0,-21 5 0,-3 1 0,-2-1 0,-3-3 0,0 1 0,-6-12 0,-4-3 0,-4 0 0,-3-5 0,3 10 0,6 8 0,1 4 0</inkml:trace>
  <inkml:trace contextRef="#ctx0" brushRef="#br0" timeOffset="104106">26046 9654 24575,'-14'0'0,"3"2"0,1 3 0,1 13 0,0-1 0,-1 8 0,7-4 0,-8 44 0,12-34 0,-7 34 0,12-44 0,-3-5 0,4 3 0,0-7 0,5 3 0,-3-9 0,7-1 0,-2-5 0,7-3 0,7-2 0,2-8 0,10-3 0,-14-2 0,-4 2 0,-14 3 0,-5 2 0,-1-2 0,-11-17 0,1-1 0,-14-24 0,8 27 0,-4-5 0,7 27 0,0-1 0,0 1 0,3 3 0,0 1 0,5 2 0,0 0 0</inkml:trace>
  <inkml:trace contextRef="#ctx0" brushRef="#br0" timeOffset="104988">26701 9613 24575,'-23'6'0,"2"1"0,6 3 0,-8 15 0,8-10 0,-5 14 0,5 6 0,6-10 0,-8 14 0,8-10 0,4-1 0,1 0 0,7-9 0,2-9 0,3-5 0,-2-2 0,4-1 0,8-2 0,16 0 0,3 0 0,3-3 0,-3-4 0,-21 0 0,10-7 0,-17 5 0,-1-6 0,0-6 0,-8 1 0,3-5 0,-7 4 0,-10-35 0,5 31 0,-7-23 0,8 38 0,0 6 0,-1 0 0,4 6 0,2 1 0,3 0 0,0-1 0</inkml:trace>
  <inkml:trace contextRef="#ctx0" brushRef="#br0" timeOffset="106204">27196 9619 24575,'-6'0'0,"3"2"0,-5 17 0,6-3 0,-7 23 0,8-7 0,-5 0 0,2 14 0,-3-21 0,4 12 0,-1-23 0,2 3 0,1-3 0,-1 0 0,2-3 0,0-7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25:29.388"/>
    </inkml:context>
    <inkml:brush xml:id="br0">
      <inkml:brushProperty name="width" value="0.05292" units="cm"/>
      <inkml:brushProperty name="height" value="0.05292" units="cm"/>
      <inkml:brushProperty name="color" value="#FF0000"/>
    </inkml:brush>
  </inkml:definitions>
  <inkml:trace contextRef="#ctx0" brushRef="#br0">17460 9148 24575,'9'12'0,"1"2"0,10 10 0,5 8 0,4-1 0,4 12 0,-2-6 0,3 8 0,-1 0 0,-1-8 0,-12-9 0,-4-9 0,-9-11 0,-3-5 0,9-12 0,2-10 0,29-23 0,-3 7-463,-11 12 0,2 0 463,-3 5 0,1 1 0,10-5 0,2 0-1043,4-1 1,2 0 1042,9-2 0,3 0-1435,-18 7 1,0-1-1,1 1 1435,5 1 0,1 0 0,0-1 0,2-2 0,0-3 0,4 0-706,-4 2 0,4-1 0,-1 0 0,-2 1 706,0 0 0,-2 0 0,1-1-200,-4 0 1,3-1 0,-2 0 0,-7 4 199,-3 2 0,-5 2 569,0-5 1,-7 2-570,-15 8 3492,-4 5-3492,-7 0 0,3 4 0,-3-1 0</inkml:trace>
  <inkml:trace contextRef="#ctx0" brushRef="#br0" timeOffset="28570">5271 9728 24575,'52'10'0,"-20"-4"0,3 0 0,0-1 0,4 4 0,-1-4 0,-8 0 0,6 4 0,-5-4 0,-1 3 0,-2 0 0,7-1 0,-16-3 0,24-1 0,-8-3 0,-1 0 0,13 0 0,-25 0 0,8 0 0,0 0 0,-8 0 0,8 0 0,0 0 0,1 0 0,6 0 0,-1 0 0,-9 0 0,-6 0 0,-6 2 0,-4-1 0,26 1 0,-16-2 0,21 0 0,-13 5 0,2-1 0,9 4 0,-8-5 0,2 3 0,-12-6 0,3 6 0,4-5 0,10 0 0,3 1 0,17-2-248,-13-1 0,-1 2 248,1 3 0,9 1 0,5 5 0,-1-5 0,-22 0 0,-2-1 0,8-3 0,4 3 0,-19-1 0,2 1 0,18 8 0,12-7 0,0 4 0,3-9 0,-23 0 0,6 4 496,2-3-496,-16 3 0,6-4 0,-13 0 0,-8 0 0,3 0 0,-7 0 0,-1 0 0,1 2 0,-3-1 0,1 1 0,13-5 0,13 3 0,6-7 0,7 1 0,-18 1 0,-9-1 0,-6 6 0,-11 0 0,7-3 0,-5 0 0,12-3 0,-3 3 0,9-3 0,-13 5 0,11-7 0,-9 4 0,4-2 0,0 1 0,-11 5 0,11-3 0,-5 3 0,6 0 0,10 0 0,2 3 0,-1-2 0,-1 2 0,-11-3 0,-5 0 0,-4 0 0,-5 0 0,1 0 0,1 0 0,-1 0 0,4 0 0,3 2 0,4-1 0,-3 1 0,8-2 0,-14 0 0,5 0 0,-11 0 0</inkml:trace>
  <inkml:trace contextRef="#ctx0" brushRef="#br0" timeOffset="31180">8872 9774 24575,'10'-2'0,"-3"1"0,21-7 0,-11 7 0,40-9 0,2 9 0,3-2 0,3 2 0,-16 2 0,-1 2 0,11-2 0,-5 2 0,0 7 0,-25-5 0,4 3 0,-10-3 0,17-1 0,-2 5 0,17-8 0,-12 7 0,-2-5 0,-1-2 0,-3 4 0,-3-2 0,3 2 0,-3 1 0,-1 1 0,3 1 0,1 0 0,1 2 0,0-1 0,25 6 0,-18-5 0,0-1 0,-7 0 0,0-1 0,8 3 0,0-1 0,18 7 0,-13-2 0,-4-3 0,-12-2 0,-15-7 0,-9 0 0,13 0 0,3 5 0,21 0 0,-15-5 0,1-1 0,1-1 0,0-2 0,0 1 0,-1-1 0,3-1 0,-2 0 0,16 2 0,-14 0 0,0 0 0,13 0 0,5 0 0,-19 0 0,-3 0 0,1 0 0,0 0 0,0 0 0,-7 0 0,15-3 0,-10-1 0,6-6 0,10 1 0,13-7 0,-2 6 0,-4-4 0,-7 1 0,-4 1 0,-8 0 0,-12 6 0,-16 1 0,-1 4 0,2-6 0,1 3 0,1-3 0,5 1 0,-4 1 0,7-1 0,-2 3 0,10-3 0,-11 6 0,5-5 0,-8 2 0,-3 0 0,2 0 0,-6 3 0,6 0 0,6-3 0,0 2 0,1-2 0,-10 3 0,-1 0 0,23 5 0,20-4 0,-3 1 0,2 0 0,-10-2 0,-3 0 0,30 0 0,-44 2 0,-13 1 0,-1 0 0,7 2 0,-8-4 0,3 1 0,-1 0 0,-1 1 0,1 0 0,-7 0 0,-6-3 0,-1 0 0,0 0 0</inkml:trace>
  <inkml:trace contextRef="#ctx0" brushRef="#br0" timeOffset="32787">13120 9804 24575,'38'3'0,"-10"-3"0,29 3 0,-3-3 0,-12-4 0,12 3 0,1-3 0,-21 1 0,21 2 0,-32 1 0,14 1 0,18 11 0,-2-10-361,-13 3 1,0-1 360,18-4 0,6 0-78,-16 0 78,-2 0 0,17 10 0,-24-7 0,1 0 0,-5 2 0,1 0 0,3-2 0,2-1 0,14-2 0,4 0 0,4 0 0,3 0 58,-19 0 0,1 0 0,0 0-58,5 0 0,1 0 0,-6 0-513,-6 0 0,-2 0 513,9 0 0,0 0 0,-12 0 0,-2 0 0,2 0 0,1 0 0,1 0 0,-1 0 0,21 0 0,-13 0 0,-26 0 516,1 0-516,42 0 0,-32 0 0,6 0 0,-2 0 1135,-13 0-1135,7 0 0,-16 0 0,2 0 0,-2 0 0,3 0 0,21 0 0,-12 0 0,12 0 0,-11 0 0,-9 0 0,8 0 0,-9 0 0,15 0 0,17 0 0,14-5 0,-2 1 0,-11-4 0,-15 3 0,-2 0 0,3-2 0,23 0 0,-39 5 0,-9 2 0,-8 0 0</inkml:trace>
  <inkml:trace contextRef="#ctx0" brushRef="#br0" timeOffset="40605">9501 10379 24575,'11'9'0,"-1"-2"0,-5-4 0,1 2 0,-1-2 0,0 2 0,3 8 0,2 1 0,-2 2 0,1-1 0,4 1 0,-1-2 0,4 2 0,3 7 0,-9-10 0,4 11 0,-8-12 0,3 12 0,0-2 0,0 0 0,5 7 0,-7-18 0,3 5 0,-4-10 0,1 1 0,-1-1 0,2 4 0,-3-4 0,5 7 0,-3-7 0,3 4 0,-2 1 0,7 5 0,-2-2 0,2 2 0,-5-6 0,-4-4 0,-1 2 0,0-1 0,-2-3 0,0 3 0,-1-7 0,-2 3 0</inkml:trace>
  <inkml:trace contextRef="#ctx0" brushRef="#br0" timeOffset="42408">9805 10377 24575,'0'17'0,"0"-7"0,0 19 0,-3-11 0,-1 7 0,-5-4 0,5-7 0,-3 1 0,6-5 0,-1-1 0,-1 4 0,0 0 0,0-1 0,-2 3 0,2-2 0,-2 3 0,0-1 0,-1 0 0,3-7 0,-2 0 0,5 0 0,-3-2 0,1 4 0,-1 1 0,-3 0 0,3 2 0,1-5 0,-1 7 0,0-6 0,-3 4 0,3-1 0,0-3 0,3 2 0,0-1 0,0-2 0,-2 1 0,1 3 0,-1-3 0,2 14 0,0-3 0,0 4 0,0-8 0,0-6 0,-2-4 0,1-1 0,-1 0 0,2-2 0,0 0 0</inkml:trace>
  <inkml:trace contextRef="#ctx0" brushRef="#br0" timeOffset="61891">10229 12071 24575,'48'37'0,"0"0"0,-15-6 0,0 2 0,9 5 0,5 3 0,-5-1 0,-5 0 0,-6-2 0,-5-10 0,-3-2 0,4 3 0,-22-23 0,3 2 0,0-3 0,0 3 0,0-3 0,-3 1 0,1-3 0,-3 1 0,1-1 0,-1 3 0,3-1 0,-1 0 0,0 1 0,5 1 0,-3-3 0,3 3 0,-7-6 0,-1 1 0</inkml:trace>
  <inkml:trace contextRef="#ctx0" brushRef="#br0" timeOffset="63341">10692 11993 24575,'-10'12'0,"-6"8"0,4-3 0,-1 4 0,1-6 0,6-4 0,-8 5 0,7-6 0,-6 3 0,5 1 0,0-3 0,0-1 0,2-4 0,3-1 0,-1 0 0,1 3 0,-5 0 0,-1 5 0,-2-1 0,5-2 0,-3 1 0,5-3 0,-6 5 0,4-4 0,0 1 0,2-5 0,1 1 0,-3 1 0,1-1 0,-3 4 0,2-4 0,-4 9 0,-1-3 0,2 4 0,-4-3 0,7-4 0,-2-2 0,3 1 0,-1-2 0,3 2 0,-1-3 0,1 3 0,-3 0 0,1 2 0,-3 1 0,0 0 0,-1-1 0,4-1 0,-3 3 0,5-5 0,-3 3 0,2-7 0,3 1 0,-1-3 0,2 1 0</inkml:trace>
  <inkml:trace contextRef="#ctx0" brushRef="#br0" timeOffset="145627">5334 14037 24575,'51'2'0,"-1"-1"0,1 1 0,0 0 0,14-2 0,-2 0 0,-5 0 0,3 0 0,-11-2 0,3-3 0,-50 5 0,-1 0 0</inkml:trace>
  <inkml:trace contextRef="#ctx0" brushRef="#br0" timeOffset="147285">6845 13923 24575,'-29'11'0,"11"-4"0,-37 8 0,23-6 0,-8 2 0,-2-1 0,-11 3 0,20-4 0,0-1 0,-10 1 0,11-2 0,4-3 0,-1 1 0,14-4 0,1 1 0,-20-2 0,7 3 0,-13-2 0,17 2 0,10-3 0,5 0 0,2 0 0,1 0 0,2 0 0</inkml:trace>
  <inkml:trace contextRef="#ctx0" brushRef="#br0" timeOffset="156803">5086 14253 24575,'-3'23'0,"2"-7"0,-2 4 0,3-11 0,0 1 0,0 0 0,0-1 0,0 7 0,0-1 0,2 4 0,-1-3 0,4 0 0,-5-5 0,10 13 0,-2 0 0,9 21 0,6 7 0,-8-16 0,3 0 0,-12-28 0,-1-3 0,0 0 0,12 4 0,-2-3 0,15 6 0,-8-5 0,3 2 0,-4-2 0,7 1 0,35 6 0,-1-2-551,-17-3 0,1-1 551,-13-2 0,-1 0 0,6 1 0,-3 1 0,6 1 0,2 0 0,-32-6 0,-1-3 0,-5 0 1102,7 0-1102,7-6 0,3 2 0,3-5 0,-5 2 0,11-4 0,-10 1 0,18-5 0,-9 3 0,2 1 0,-7 2 0,-1 0 0,-6-2 0,12-2 0,-12 2 0,4 0 0,-8 0 0,0 2 0,-4-3 0,-2 6 0,19-21 0,-9 9 0,15-13 0,-19 17 0,-4 4 0,-5 4 0,3-2 0,0 0 0,0 0 0,0 0 0,-3 2 0,1 1 0,-1-3 0,5-5 0,-3 3 0,5-2 0,-6 4 0,4-1 0,1-4 0,-2 4 0,1-1 0,-5 4 0,0 1 0,3-3 0,14-17 0,-7 9 0,11-16 0,-18 23 0,4-6 0,-4 4 0,3 2 0,-3-1 0,2 5 0,-4-3 0,-1 2 0,0-2 0,-4 2 0,6-1 0,-4 1 0,5-2 0,-5 2 0,7-4 0,-6 3 0,6-5 0,-7 6 0,1-2 0,-3 5 0,1 1 0</inkml:trace>
  <inkml:trace contextRef="#ctx0" brushRef="#br0" timeOffset="159952">5675 13095 24575,'7'-10'0,"2"1"0,-1-2 0,2 1 0,-2 1 0,0 1 0,0 0 0,-2 3 0,-1-1 0,3-1 0,-3 1 0,3-2 0,-3 2 0,3-2 0,5-5 0,-3 4 0,2-2 0,-7 7 0,3-2 0,3-5 0,-2 2 0,6-3 0,-9 6 0,4 0 0,0-1 0,-3 3 0,8-4 0,-4 3 0,0 0 0,-1 2 0,3 0 0,1 3 0,3 0 0,-4 0 0,-3 0 0,1 0 0,4 0 0,-1 0 0,2 0 0,-6 3 0,1-3 0,0 5 0,-1 0 0,-1 1 0,-2 2 0,-1-5 0,-1 2 0,0-2 0,1 2 0,1 0 0,-1 0 0,2 1 0,-3-1 0,3 3 0,-2-2 0,2 1 0,-3-1 0,0-1 0,1 0 0,-1 1 0,0-1 0,0 0 0,-2 1 0,2-1 0,-2 0 0,0 1 0,2-1 0,-5 0 0,5 1 0,-2-1 0,0 0 0,2 1 0,-2-1 0,0 0 0,-1 1 0,0-1 0,1 0 0,0 1 0,0-1 0,-3-2 0,0-1 0</inkml:trace>
  <inkml:trace contextRef="#ctx0" brushRef="#br0" timeOffset="167323">13160 9915 24575,'18'26'0,"-3"-4"0,-2 3 0,0-4 0,-3-1 0,7 10 0,6 10 0,-4-6 0,10 7 0,-5-9 0,7 5 0,-8-8 0,1 0 0,12 19-305,-10-21 0,0-2 305,13 14 0,-5-14 0,17 12 0,-14-11 0,-11-6 0,1 0 0,1-3 0,2 1 0,19 9 0,4-1-350,-6-7 0,5-1 350,4 0 0,6 2 0,-5-4 0,-5-4 0,0-2 0,3 0 0,5 1 0,-4-2 0,1 0 0,-4-1 0,-3-1 0,-3-1 0,-10 1 0,-8-3 0,-17-3 0,-1 1 588,1-2-588,4 0 0,13 0 0,1-4 722,25 3-722,-12-4 0,4 2 0,-9 0 0,-20-4 0,6 4 0,-15 0 0,1-2 0,11-2 0,6-8 0,20-3 0,-7 1 0,2 0 0,-9 5 0,0 1 0,6-3 0,-4 1 0,-2 2 0,-18 5 0,-6 0 0,8-9 0,-9 8 0,9-13 0,-9 13 0,4-10 0,-3 8 0,2-4 0,2 0 0,8 1 0,-5 1 0,3 0 0,-8 3 0,5-5 0,-4 0 0,3-2 0,-5-1 0,-1 7 0,8-14 0,1-1 0,0 2 0,-1-2 0,-5 8 0,-3 4 0,2-4 0,-4 5 0,-1 1 0,1-4 0,-1 5 0,16-23 0,-8 12 0,9-17 0,-6 0 0,-5 7 0,10-24 0,-2 15 0,-1-2 0,-4 18 0,-9 8 0,-3 9 0,2-1 0,-3 1 0,4 1 0,-1-1 0,3-4 0,0 1 0,3-7 0,-1 0 0,-1 4 0,3-5 0,-5 10 0,0-3 0,-2 2 0,-2 2 0,2-2 0,-2 3 0,2 2 0,-4 0 0,1 3 0</inkml:trace>
  <inkml:trace contextRef="#ctx0" brushRef="#br0" timeOffset="169443">13843 9713 24575,'17'54'0,"-5"-17"0,2-10 0,-6-16 0,5 7 0,-4-8 0,3 4 0,-6-5 0,4 2 0,-4-1 0,5-1 0,-3 1 0,3-2 0,13 7 0,20 10 0,-6-10 0,2 0 0,-7-1 0,-1-2 0,9 1 0,-2-3 0,9 1 0,5 3 0,1 0 0,4 0 0,-14-1 0,-4-1 0,-18-6 0,-10-3 0,-2 2 0,8-5 0,5 9 0,11-4 0,22 2 0,-13-2 0,21-5 0,-22 0 0,0 0 0,-14-3 0,-12 3 0,3-8 0,-5 3 0,18-7 0,-9 4 0,2-1 0,-10 5 0,-2-3 0,-1 4 0,3-5 0,-6 2 0,1 1 0,-5-1 0,1 1 0,2 0 0,0-1 0,3 1 0,-1-1 0,-1 1 0,3-3 0,-5 2 0,3 1 0,-5 0 0,8-5 0,-4 2 0,9-9 0,-7 10 0,0-5 0,4-4 0,-3 1 0,2-1 0,-4 5 0,-5 6 0,3-3 0,0-3 0,3-5 0,-3 4 0,0-3 0,-1 4 0,-1 2 0,4-4 0,-4 10 0,0-4 0,-4 4 0,-5-3 0,3 3 0,-3 1 0</inkml:trace>
  <inkml:trace contextRef="#ctx0" brushRef="#br0" timeOffset="171354">14259 9690 24575,'11'13'0,"5"5"0,3 10 0,-2-6 0,-7-8 0,-2-4 0,3 1 0,12 10 0,7-4 0,-3 3 0,5-7 0,-20-7 0,12 5 0,-6-4 0,7-1 0,-9-1 0,8 1 0,-13-2 0,8 1 0,-10-2 0,6 0 0,-5 0 0,2-1 0,-7-2 0,3 0 0,5 0 0,-1-2 0,10-4 0,-9 2 0,2-4 0,-7 5 0,6-10 0,1 1 0,4-4 0,-6 5 0,-5 3 0,-3 3 0,1 2 0,-1-2 0,0 2 0,5-7 0,-3 3 0,3-3 0,-5 5 0,1-3 0,2-7 0,-2 2 0,8-14 0,-7 14 0,8-14 0,-9 15 0,2-6 0,-5 10 0,2 0 0,-5 3 0,3 2 0,-3 0 0</inkml:trace>
  <inkml:trace contextRef="#ctx0" brushRef="#br0" timeOffset="211062">15636 12811 24575,'11'8'0,"2"-2"0,-4-1 0,1-12 0,-7-11 0,0 2 0,-3-3 0,0 13 0,-2 3 0,-1 1 0,-2 4 0,-3 8 0,4 2 0,-1 2 0,8-4 0,0-5 0,2-2 0,3 0 0,0-8 0,-2-4 0,-4-2 0,-5 0 0,-2 1 0,-1 4 0,1-2 0,2 7 0,1 7 0,4 3 0,1 4 0,2-5 0,3 0 0,-2-8 0,2-7 0,-5-15 0,-3-10 0,0 6 0,-4 9 0,4 15 0,0 7 0</inkml:trace>
  <inkml:trace contextRef="#ctx0" brushRef="#br0" timeOffset="212428">16125 12359 24575,'19'-28'0,"6"-4"0,4-2 0,19-4 0,-24 25 0,14-5 0,-10 11 0,-13 3 0,13 22 0,-16 13 0,9 30 0,-12-10 0,4 5 0,-12-26 0,-2 3 0,-23-9 0,3-5 0,-7-5 0,14-10 0,24-2 0,15-2 0,29-4 0,3 9 0,-16-3 0,-11 32 0,-22 12 0,-2-3 0,-9 21 0,-5-39 0,-1 7 0,-9-15 0,3-9 0,-10 3 0,-3-7 0,-7-12 0,-3-4 0,-19-4 0,16-2 0,-7-4 0,5 2 0,9 4 0,1 1 0,-11-5 0,7 1 0,18 4 0,23 8 0,17 1 0,4 2 0,-10-2 0,0 6 0,-13-3 0</inkml:trace>
  <inkml:trace contextRef="#ctx0" brushRef="#br0" timeOffset="213564">16997 12162 24575,'-19'-11'0,"-2"-1"0,-18-1 0,-5 6 0,-7 2 0,6 17 0,-2 25 0,21-10 0,8 3 0,3 1 0,8-6 0,1 30 0,9-21 0,5 11 0,2-21 0,4-7 0,1-11 0,9-3 0,7-6 0,6-14 0,-6-10 0,-10-10 0,-8-2 0,-3-2 0,1 0 0,-2 5 0,-2 4 0,-3 18 0,3 26 0,-2 24 0,0 9 0,4 10 0,-8-9 0,8 3 0,-4-1 0,6 6 0,-1-14 0,-1-2 0,-1-10 0,-4-11 0,-1 2 0,-3-7 0,2-2 0,-3-10 0,2-6 0,-3-3 0,2 4 0,0 3 0</inkml:trace>
  <inkml:trace contextRef="#ctx0" brushRef="#br0" timeOffset="-214735.73">17470 12149 24575,'2'-8'0,"1"0"0,25-26 0,14 9 0,9-11 0,-18 24 0,-1 4 0,6 9 0,-3-3 0,-9 22 0,-15-5 0,9 35 0,-15-15 0,-1 28 0,-14-23 0,-5-7 0,-3-2 0,-11 0 0,-11 7 0,22-32 0,2-6 0,15-1 0,24-1 0,5 5 0,13 1 0,-16 2 0,-5 16 0,-9 3 0,6 17 0,-16-1 0,-2-10 0,-29 15 0,-8-20 0,1-6 0,-2-3 0,-15-5 0,-2-3 0,17-18 0,25 5 0,-1-13 0,21 8 0,2-2 0,0 4 0,-5 4 0,-1 0 0</inkml:trace>
  <inkml:trace contextRef="#ctx0" brushRef="#br0" timeOffset="-213421.73">18487 12049 24575,'-24'5'0,"4"-2"0,4 0 0,-11-9 0,-6-3 0,-25-3 0,6-1 0,-10 1 0,13 2 0,13 2 0,6 3 0,22 3 0,-1 13 0,-1 10 0,-2 12 0,2-1 0,4 2 0,2 2 0,4 3 0,0 25 0,11-28 0,-5-21 0,3 4 0,25-20 0,10-22 0,3-6 0,-15 14 0,0-1 0,19-17 0,-10 0 0,-26 16 0,-8 4 0,-7 8 0,0-3 0,0-1 0,0-1 0,0 8 0,0 42 0,0 8 0,-1-7 0,2 2-444,4 23 444,1-3 0,1-18 0,3-1 0,7 20 0,-8-23 0,-1-1 0,6 7 0,-9-16 0,-2-8 0,-3-12 0,0-9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35:57.373"/>
    </inkml:context>
    <inkml:brush xml:id="br0">
      <inkml:brushProperty name="width" value="0.05292" units="cm"/>
      <inkml:brushProperty name="height" value="0.05292" units="cm"/>
      <inkml:brushProperty name="color" value="#FF0000"/>
    </inkml:brush>
  </inkml:definitions>
  <inkml:trace contextRef="#ctx0" brushRef="#br0">7979 8793 24575,'43'-5'0,"-1"-1"0,3 0 0,6 1 0,5 0 0,-7 2 0,4 2 0,3-1 0,-1 1 0,-1 0-229,5-1 1,-2 0 0,1 0 0,0 3 228,6 3 0,2 1 0,-3 2 0,-11-1 149,-8 0 1,-7 0-150,8 2 0,-17 0 152,-33-2-152,2-1 0,0-2 0,3-1 0</inkml:trace>
  <inkml:trace contextRef="#ctx0" brushRef="#br0" timeOffset="843">8703 8434 24575,'-17'24'0,"3"-4"0,6-1 0,2-2 0,2 3 0,-2 1 0,1 32 0,-4-17 0,0 27 0,3-16 0,2-7 0,1-5 0,1 1 0,1 8 0,-4-9 0,0 1 0,-1 21 0,0-6 0,-2 4 0,7-29 0,-4-3 0,5-20 0,0 1 0,0-6 0</inkml:trace>
  <inkml:trace contextRef="#ctx0" brushRef="#br0" timeOffset="3190">10221 8409 24575,'-5'-6'0,"-10"-4"0,-2 0 0,-3-1 0,-11-1 0,3 2 0,-4-1 0,-5 0 0,6 3 0,-32-7 0,9 9 0,-8-1 0,27 7 0,20 5 0,6 0 0,5 1 0,-1 2 0,0 4 0,4 0 0,-1 2 0,2 1 0,0-9 0,0 2 0,0-6 0</inkml:trace>
  <inkml:trace contextRef="#ctx0" brushRef="#br0" timeOffset="6507">9750 8385 24575,'-5'6'0,"-1"1"0,-5 2 0,3-1 0,0-3 0,5 2 0,-2-5 0,4 7 0,-1-5 0,0 6 0,1-4 0,-4 11 0,4-9 0,-1 16 0,2-11 0,0 3 0,0-4 0,0-4 0,0 3 0,5 10 0,1-8 0,2 5 0,-3-11 0,0 1 0,-2-2 0,5 4 0,2 1 0,-1-3 0,1 2 0,5 5 0,0-6 0,8 10 0,-3-12 0,1 3 0,-5-4 0,4 1 0,37 22 0,-12-9 0,-14-3 0,-2 0 0,5 1 0,-15 1 0,7 3 0,-1 0 0,1 4 0,-10-8 0,3 8 0,-11-11 0,2 6 0,-4-7 0,1 2 0,-1-1 0,-4-4 0,1 0 0,-3 13 0,0-6 0,-3 21 0,2-20 0,-4 11 0,2-19 0,-3 3 0,-24 13 0,-6-3 0,8-4 0,-2 3 0,-6 1 0,0 0 0,1-4 0,1-1 0,0 2 0,1-2 0,-20 5 0,18-16 0,12-3 0,-1-8 0,-26-14 0,11 4 0,5-1 0,2-2 0,3-7 0,7 2 0,13-13 0,6 7 0,13-32 0,6 19 0,6 6 0,5 2 0,19-2-426,-15 10 1,2 1 425,23-10 0,-11 7 0,-1 2 0,5-5-19,-11 5 1,-4 1 18,-17 9 0,-1-11 0,6-1 0,-6 2 0,3-2 849,-8 11-849,-2-10 39,12-35-39,-8 25 0,-3 2 0,0 0 0,-1-1 0,-3 9 0,1-2 0,-5 22 0</inkml:trace>
  <inkml:trace contextRef="#ctx0" brushRef="#br0" timeOffset="7051">10528 8340 24575,'12'28'0,"-4"-5"0,13 29 0,-8-15 0,1 8 0,-2 0 0,1 9 0,0 5 0,0-1 0,0-5 0,2 10 0,-1-3 0,1 3-815,-1 0 1,2 6 0,-2-3 0,-4-12 814,-3-9 0,-2-11 762,-1-10-762,-4-11 0,0-10 0,-8-18 0,6 4 0,-5-7 0,7 13 0</inkml:trace>
  <inkml:trace contextRef="#ctx0" brushRef="#br0" timeOffset="7604">11684 8680 24575,'54'-16'0,"1"0"0,-11 6 0,2 2 0,7-3 0,7-1 0,-5 2 0,2 3 0,-2 0 0,2 1 0,-6-1 0,-2 0 0,-13 6 0,-42 5 0,1 1 0,2-3 0</inkml:trace>
  <inkml:trace contextRef="#ctx0" brushRef="#br0" timeOffset="8860">11711 8996 24575,'11'0'0,"2"0"0,22-4 0,6-2 0,6 1 0,3-1 0,-16 0 0,-1 1 0,17 1 0,-3 1 0,-13-4 0,-5 6 0,-21-1 0,-2 2 0,9 0 0,-8 0 0,5 0 0,-4 0 0,-2 0 0,-1 0 0,-3 0 0</inkml:trace>
  <inkml:trace contextRef="#ctx0" brushRef="#br0" timeOffset="19588">13756 8175 24575,'-3'-20'0,"2"5"0,-4-5 0,2 11 0,-2-1 0,2 4 0,0 1 0,1-1 0,1 1 0,-6 4 0,-6 4 0,0 6 0,-3-1 0,6 2 0,4-4 0,-2 1 0,3 1 0,-1-2 0,-2 13 0,-1-3 0,-3 14 0,3 10 0,0-1 0,5 7 0,1-6 0,3-5 0,0-8 0,0-8 0,2-11 0,1-3 0,0 1 0,2-3 0,-2 1 0,11-6 0,-4 1 0,8-7 0,-8-1 0,8-20 0,-7 9 0,7-23 0,-11 20 0,3-7 0,-6 14 0,2-6 0,-5 9 0,2-2 0,-3 7 0,0 3 0,0 45 0,5 10 0,-5-15 0,1 1 0,4 27 0,-5-33 0,0 8 0,0-15 0,0 5 0,0-12 0,0-3 0,0-3 0,0 5 0,0 11 0,0-7 0,0 8 0,0-18 0,0 3 0,0-4 0,0 1 0,0-2 0,0 6 0,0 10 0,0 0 0,0 7 0,-3-17 0,3-1 0,-3-6 0,-1-6 0,0 2 0,-4-4 0,5 2 0,1 0 0</inkml:trace>
  <inkml:trace contextRef="#ctx0" brushRef="#br0" timeOffset="21462">14212 8193 24575,'2'-7'0,"1"1"0,2-5 0,-2 5 0,0-2 0,-1 3 0,-1 0 0,1-6 0,-2 5 0,-2-4 0,1 4 0,-4 1 0,5-1 0,-5 1 0,2-1 0,-5-4 0,2 4 0,-2-7 0,3 7 0,-1-2 0,1 3 0,-1-1 0,1 1 0,0-1 0,-1 1 0,1 2 0,-3 1 0,2 2 0,-2 2 0,3 1 0,-3 5 0,-4 9 0,2-4 0,-4 12 0,8-9 0,-2 0 0,1 4 0,-2 5 0,-2 7 0,-2 5 0,5 3 0,3-13 0,5 29 0,2-24 0,4 13 0,0-27 0,-1-7 0,4-6 0,-2-2 0,6-3 0,-2-6 0,4-3 0,-2-7 0,6-15 0,-8 11 0,7-32 0,-11 36 0,7-20 0,-8 27 0,-1-2 0,-2 6 0,-1-3 0,-1 2 0,1 19 0,-2 23 0,-9 25 0,7-23 0,-2 0 0,-10 22 0,4-5 0,2-16 0,3-8 0,2-1 0,0-5 0,3 6 0,-5 1 0,-3 25 0,1-21 0,-1 8 0,2-22 0,6-11 0,-3 0 0,3-8 0,0-1 0,0-5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41:04.116"/>
    </inkml:context>
    <inkml:brush xml:id="br0">
      <inkml:brushProperty name="width" value="0.05292" units="cm"/>
      <inkml:brushProperty name="height" value="0.05292" units="cm"/>
      <inkml:brushProperty name="color" value="#FF0000"/>
    </inkml:brush>
  </inkml:definitions>
  <inkml:trace contextRef="#ctx0" brushRef="#br0">9432 8931 24575,'47'-9'0,"9"-2"0,8 0 0,-5 3 0,6-1-1195,-6 0 0,9-1 0,-2 0 1,-10 2 1194,-7 2 0,-4 1 0,7-2 0,2 0 0,-26 3 363,-27 4 1,0 0-1,-6 0 1</inkml:trace>
  <inkml:trace contextRef="#ctx0" brushRef="#br0" timeOffset="590">10012 8675 24575,'-11'49'0,"0"0"0,-1 8 0,0-3 0,0-1 0,2-7 0,-2-7 0,7-15 0,-2-2 0,5-17 0,1-5 0,-1 0 0,2-6 0,-2 1 0,1-3 0,-1 5 0,2-2 0</inkml:trace>
  <inkml:trace contextRef="#ctx0" brushRef="#br0" timeOffset="10907">7078 11259 24575,'8'33'0,"-1"17"0,0-9 0,1 8 0,-2-2-3780,-1 13 1,-1 2 3779,1-7 0,0 3 0,-3-3 0,-4 8 0,-2 1-286,0-6 0,-1 3 1,0-4 285,-2 2 0,-1-2 621,-2 12 1,2-7-622,1-21 0,3-32 0,25-64 0,-16 32 0,16-35 0</inkml:trace>
  <inkml:trace contextRef="#ctx0" brushRef="#br0" timeOffset="11600">7997 11436 24575,'-16'-3'0,"4"3"0,2 2 0,-4 37 0,5-11 0,-1 9 0,-1 7 0,2 2 0,1 1 0,-1 2 0,0 1 0,-1 0 0,3 0 0,5 9 0,5-4 0,7-1 0,3-8 0,9-4 0,4-21 0,8-7 0,18-2 0,12-6 0,0-2 0,-2-3 0,1-3 0,3-4-384,-3-2 0,4-3 0,0-3 0,-6-1 384,2-6 0,-4-3 0,-7-2 0,4-11 0,-11-2 0,-19 6 0,-11-1-46,-15-2 0,-11-2 46,-11-11 0,-6 0 0,4 7 0,-3-1 0,-1 7 0,-3-2 0,-1 4 0,-9-3 0,-2 5 0,-11-4 0,-3 3 0,2 8 0,1 4-377,11 7 0,1 4 377,6 4 0,1 3 0,-30 12 0,4-1 0,12 1 0,0 2 0,3-1 0,-6 0 0,43-7 0</inkml:trace>
  <inkml:trace contextRef="#ctx0" brushRef="#br0" timeOffset="12629">9256 11337 24575,'-22'6'0,"6"1"0,-13 7 0,12-2 0,1 5 0,6-1 0,-2 21 0,1 5 0,4 9 0,3 9 0,2 14 0,1-11 0,3-26 0,3-1 0,4 16 0,4 7 0,4-10 0,9-16 0,4-6-252,3 0 1,6-2 251,11-5 0,9-3 0,-2-4-1386,-10-6 0,-2-4 1,5 1 1385,2 1 0,5 1 0,0-1 0,-1-2 0,8 0 0,-2-3 0,3-1 0,-6 0 0,2-2 0,0 0 0,-2-2-6,8-3 0,-2-2 0,-3-4 6,-5-4 0,-3-3 0,-8-2 0,-5-1 0,-15-5 0,-34-35 0,-24 21 0,-7-1 0,-6-1 0,11 16 0,-3 1-544,1-3 0,-5-3 0,3 4 544,-2 2 0,0 2 0,1 1 0,-2-1 0,2 1-283,-8-8 1,2 3 282,0 4 0,3 2 3575,-9-12-3575,37 32 18,-8 2-18,-1 11 990,-6 1 1,-7 1-991,-6 0 0,-3 0 650,-13 4 1,1-3-651,12-5 0,5-1 0,-14 3 0,40-9 0</inkml:trace>
  <inkml:trace contextRef="#ctx0" brushRef="#br0" timeOffset="13941">11879 11347 24575,'-8'0'0,"0"-2"0,5-4 0,1 0 0,10-11 0,0 3 0,11-6 0,7 1 0,7-1 0,5 0 0,0 3 0,4-1-141,-4 3 0,4-2 1,4 1 140,7-1 0,6 0 0,0 0 0,-5 3 0,-7 3 0,-3 2 0,3-1 0,6-2 0,5-1 0,-2 1 0,-9 4 0,-10 6 0,-5 4 0,2 6 0,-4 3 0,-4 9 0,-5 14 0,-20-17 0,-1 7 0,-16-4 0,-11 4 0,-5 1 0,-4-5 0,-3 0-861,-16 7 0,-3-1 861,3-8 0,0-3 0,4-1 0,0-1 0,4-5 0,3-1 0,-14 7 0,20-13 0,31 2 0,49-3 0,-9 0 0,5 0 0,23 8 0,2 1-555,-12-6 1,-3 3 554,-1 6 0,-5 2 0,-4-1 2015,-13 6-2015,-11 3 0,-7 0 0,-7-1 0,-14-2 0,-1-10 1238,-18 5-1238,-5-6 0,-3-1 0,2 0 0,-4-1 0,-5-1 0,-7 0 0,-2-1 0,9 0-674,-3 1 1,3-2 673,-2 0 0,-4-1 0,15-1 0,17-1 0,12-2 0,8-8 0,8-13 0,-2 4 0,6-9 336,-5 18 1,-1 0 0,-2 8 0</inkml:trace>
  <inkml:trace contextRef="#ctx0" brushRef="#br0" timeOffset="14913">12884 10947 24575,'-3'-2'0,"-4"-1"0,1-3 0,0 1 0,1-7 0,13-7 0,0-3 0,15-7 0,-1 4 0,7-3 0,-4 5 0,25-9 0,8 1 0,-18 19 0,1 0-1056,6-8 1,4-4 0,-3 6 1055,0 9 0,-4 3 0,-6-3 0,-2 0 0,20 3 0,-8 7 0,-24 3 0,-1 8 0,-15 6 0,-1-1 3166,2 8-3166,-1 13 0,-8 4 0,-6 7 0,-9-13 0,-6-2 0,-15 8 0,9-11 0,-1-3 0,-14-6 0,9-7 0,-1-2 0,-3-6 0,-18 5 0,42-12 0,17 2 0,23 7 0,13 1 0,22 2 0,4 2-1209,-22-2 1,0 3 0,0-1 1208,2-2 0,0 0 0,-6 1 0,-7 3 0,-6 2 0,10 27 0,-22-16 0,-8 5 0,-12-19 0,-11 2 0,0-6 0,-38 5 0,-13 0 0,15-8 0,-4-1 223,-6 2 0,-7 2 0,3-3-223,8-4 0,2-2 0,-2 0 0,7 1 0,-2-1 0,1 0 0,2-2 0,-4-3 0,4-1 0,1 0 0,-18 1 0,12-4 0,20-12 0,52-2 0,8-2 0,11-7 0,-18 13 0,2 2 0</inkml:trace>
  <inkml:trace contextRef="#ctx0" brushRef="#br0" timeOffset="15457">13925 10531 24575,'30'20'0,"13"14"0,-11-3 0,-4-1 0,0 2 0,13 18 0,-15-12 0,2 6 0,-2 0 0,-3-5 0,-1-1 0,-1 1 0,3 3 0,1 1 0,-3-1 0,2 14 0,-4-7 0,-1-11 0,-10 0 0,-7-30 0,-2-10 0,0-2 0,0-2 0,0 1 0</inkml:trace>
  <inkml:trace contextRef="#ctx0" brushRef="#br0" timeOffset="16207">15009 10685 24575,'-17'4'0,"2"2"0,2 9 0,-6 5 0,1 9 0,-1 13 0,5-2 0,7 14 0,4-15 0,2 3 0,7 7 0,2 0 0,-6-7 0,2-2 0,5 1 0,4-7 0,10-16 0,7-2 0,25-10 0,3-12 0,-6-6 0,10-7 0,-5 0 0,-1-4 0,-2-2-548,1 2 1,4-1-1,-11 0 548,-16 2 0,-8 1 0,1-6 0,-16-10 0,-5 4 0,-5-14 0,-18 6 0,-6 1 0,-6 0 0,0 2 0,-10 5 0,-4 22 0,-8 8 0,6 1 0,6-2 0,1 1 385,-6 1 1,-5 1-1,11 3-385,3 7 0,21-1 0,0 10 0,8-2 0,1-1 0,5-8 0</inkml:trace>
  <inkml:trace contextRef="#ctx0" brushRef="#br0" timeOffset="16758">16473 10986 24575,'41'-9'0,"-1"0"0,16 3 0,6-4 0,7-1-974,-6 7 1,1 1 973,-20-1 0,1-1 0,0 1 0,5-2 0,1 0 0,-4 0 0,2 1 0,-4-2 0,18-7 627,-41 9-627,-15 2 80,-19 1 1,6 1-1,-8-1 1</inkml:trace>
  <inkml:trace contextRef="#ctx0" brushRef="#br0" timeOffset="17191">16595 10704 24575,'8'6'0,"6"10"0,22 30 0,-8-4 0,-3-9 0,-1-1 0,0 8 0,-2 1 0,-4-3 0,3 19 0,-7-27 0,4 11 0,-16-37 0,-2-5 0,0-12 0,-3 6 0,3-3 0</inkml:trace>
  <inkml:trace contextRef="#ctx0" brushRef="#br0" timeOffset="17826">18390 10439 24575,'9'47'0,"-1"1"0,2 12 0,1 7 0,2-2 0,-1-18 0,2-2 0,0 1-628,0 15 1,1 2-1,3-4 628,1-10 0,3-3 0,0-6 100,0-6 1,-1-4-101,14 22 407,-13-29-407,-21-16 0,7-26 0,-6 18 0,4-22 0</inkml:trace>
  <inkml:trace contextRef="#ctx0" brushRef="#br0" timeOffset="18975">18995 10565 24575,'-3'8'0,"1"-5"0,33-36 0,19 9 0,2-2 0,3 3 0,-13 13 0,0 3 0,11 0 0,-2 3 0,8 7 0,-15 1 0,-2 11 0,-22 14 0,-2-2 0,-7 7 0,-16-6 0,-23 18 0,3-15 0,-2-2 0,-19 19 0,15-25 0,3-5 0,12-10 0,-3-3 0,18 0 0,41 5 0,-2 7 0,4-6 0,5 2 0,9 9 0,-3 2 0,-20-12 0,-1 0 0,12 7 0,-10-1 0,-29-5 0,-3-7 0,-4 7 0,-3 0 0,-1 6 0,-19 24 0,5-11 0,-11-9 0,-10-2 0,-10-5 0,-4-6 0,-2-4 0,0-2 0,2 1 0,4-2 0,2-9 0,32-2 0,14 2 0,1-2 0,4 1 0,1-2 0,2-2 0,1 3 0,-3 2 0,-1 4 0</inkml:trace>
  <inkml:trace contextRef="#ctx0" brushRef="#br0" timeOffset="20071">19940 10496 24575,'23'-18'0,"21"-8"0,-16 13 0,6 1 0,10 0 0,7 1 0,-3 3 0,-2 4 0,-1 2 0,15-3 0,-4 3 0,-2 12 0,2 8 0,-9 5 0,-1-3 0,-36 10 0,-16-21 0,-21 16 0,13-18 0,-12 9 0,10-5 0,4 3 0,2-1 0,38 3 0,-11-6 0,34 12 0,-24-3 0,-1 1 0,-9 3 0,-8-7 0,-3 5 0,1-1 0,9 40 0,-10-29 0,6 29 0,-12-40 0,-9-4 0,-20 5 0,-8-11 0,-8-2 0,-6 4 0,-6 0-210,7-2 0,-3-1 0,2-1 210,-6-2 0,4-1 0,7 1 0,8-4 0,11-16 0,24 4 0,6-5 0,5 9 0,0-2 0,-2 5 0,-1 1 0</inkml:trace>
  <inkml:trace contextRef="#ctx0" brushRef="#br0" timeOffset="21031">20873 10518 24575,'0'13'0,"5"19"0,2 4 0,-1-2 0,-1 7 0,9 2 0,32 2 0,7-6 0,-26-18 0,1-1 0,12 6 0,8 3 0,-2-8 0,1-11 0,4-8 0,10-3 0,7-4 0,-2-1-305,-9 1 0,-2-2 0,1-2 305,5-2 0,1-2 0,-11-3 112,-11-1 1,-14-3-113,-18-8 0,-18 5 0,3 3 0,-13-5 0,-2-5 0,-5-5 0,-18-5 0,-4-1 0,12 3 0,-3 1 0,3 12 0,-3 1 0,0 6 0,-11 5 0,0 5 0,8 1 0,1 2 0,-10 1 0,6 2 0,7 6 690,3 5-690,-3 3 0,-5-2 0,-3 0 0,13-2 0,0-1 0,-13 2 0,4-2 0,9-2 0,14-5 0,12 2 0,2 6 0,3 3 0,3 3 0,3-4 0,5-4 0,-2-2 0,4-3 0,-6 1 0,0-2 0</inkml:trace>
  <inkml:trace contextRef="#ctx0" brushRef="#br0" timeOffset="21964">22243 10349 24575,'-5'-3'0,"0"1"0,-3-1 0,-1 5 0,-11 5 0,-5 6 0,-3 5 0,-2 4 0,-17 14 0,18-13 0,0 1 0,-9 19 0,9 9 0,7-7 0,7-1 0,3 1 0,0 11 0,8-17 0,3-2 0,4-2 0,17-11 0,-4-15 0,5 0 0,7-1 0,32-2 0,8-2 0,-22-3 0,2-3 0,-1 0 0,8-1 0,-1-1 0,-9-1 0,-4-1 0,-5-2 0,11-7 0,-10-2 0,-26 6 0,-4-16 0,-12 2 0,-2-12 0,-1 3 0,-2-4 0,-1-7 0,-1 0 0,-3 3 0,1 1 0,4 6 0,-2 5 0,-20 7 0,-11 16 0,-9 0 0,16 5 0,-1 1 0,-1 1 0,1 0 0,-16 0 0,4 0 0,34 0 0,9 0 0,1 0 0</inkml:trace>
  <inkml:trace contextRef="#ctx0" brushRef="#br0" timeOffset="29109">22870 10310 24575,'13'44'0,"4"17"0,-7-26 0,7 21 0,-8-26 0,3 10 0,0 18 0,0 4 0,-3-26 0,-1 0 0,4 26 0,0-4 0,1-12 0,-6-25 0,-4-13 0,-4-9 0,-5-7 0,3 2 0,1 4 0</inkml:trace>
  <inkml:trace contextRef="#ctx0" brushRef="#br0" timeOffset="29947">23769 10397 24575,'56'-6'0,"1"-1"0,0 0 0,9 3 0,-2-1 0,-15 1 0,0-1 0,-4 2 0,-2 3 0,-5 0 0,13 0 0,-21 0 0,-21 2 0,-7-1 0,-4 1 0</inkml:trace>
  <inkml:trace contextRef="#ctx0" brushRef="#br0" timeOffset="30621">23966 10684 24575,'40'-9'0,"13"0"0,5 0 0,-12-1 0,0 1 0,18-1 0,-5 3 0,-11 4 0,-26 3 0,40 3 0,1-6 0,3 0 0,-18 2 0,-1 1 0,21-3 0,-13 0 0,-36 3 0,-15 0 0</inkml:trace>
  <inkml:trace contextRef="#ctx0" brushRef="#br0" timeOffset="31394">25482 10079 24575,'13'54'0,"-5"-17"0,0 3 0,0 3 0,1 3-1268,2 3 1,0 0 1267,-4-8 0,0 0 0,14 18 0,0-1 0,-12-19 0,-1-2 160,12 19 0,-2-7-160,-9-16 530,-1 0-530,-2-18 0,-6-6 0,3-2 1284,-12-18-1284,7-16 0,-7 6 0,9-5 0</inkml:trace>
  <inkml:trace contextRef="#ctx0" brushRef="#br0" timeOffset="31959">25870 10079 24575,'8'11'0,"6"18"0,11 23 0,-1 8-914,0-3 914,-8-3 0,-6-6 0,2 8 0,-2-8 0,0-2 300,0-8-300,-1 0 151,3 2-151,1 8 0,-5-20 0,-1 2 463,-12-27-463,4-8 0,-4 3 0,5-5 0</inkml:trace>
  <inkml:trace contextRef="#ctx0" brushRef="#br0" timeOffset="33272">26381 10122 24575,'10'-8'0,"-2"2"0,0-2 0,0 1 0,5 0 0,11-7 0,34-3 0,11 0 0,-26 4 0,0-1-606,8-1 1,5 0 0,-6 2 605,-7 5 0,-4 2 0,19-5 0,-12 13 0,-26 4 0,-11 4 0,-9 6 0,0 3 0,0 1 1816,-22 37-1816,-3-26 0,-3 1 0,0 3 0,-3 1 0,-9 0 0,-1-5 0,-12 0 0,13-4 0,35-15 0,53-15 0,16 2 0,-22-2 0,-1 1 0,15 6 0,8 11 0,-25 5 0,-7 0 0,-1 2 0,-2 4 0,4 6 0,-18-19 0,-3 2 0,-1-3 0,15 26 0,-14-22 0,9 22 0,-18-26 0,-12 4 0,-3-7 0,-19 2 0,-6-4 0,-5 1 0,-10 1 0,-3 0-740,-4-2 0,1 0 740,7 1 0,4-1 0,-17-2 0,38 1 0,2-4 0,22-3 0,5-1 0</inkml:trace>
  <inkml:trace contextRef="#ctx0" brushRef="#br0" timeOffset="35278">27422 9888 24575,'6'14'0,"4"15"0,-2 1 0,3 7 0,-4-16 0,5 13 0,-4-10 0,8 20 0,-9-22 0,3 8 0,1 7 0,11 20 0,-6-11 0,7 0 0,-5-23 0,-1-14 0,32 13 0,-15-13 0,1 0 0,1-3 0,1-1 0,-3 2 0,-2-1 0,6-6 0,-20-2 0,-2-6 0,-5-1 0,-6-2 0,-3-38 0,4-5 0,-7 10 0,-2-2 0,-5-18 0,-11 21 0,-4 21 0,2 15 0,1-3 0,-1 0 0,1 2 0,-1 1 0,2 4 0,1 6 0,7 0 0,-2 4 0,7 2 0,-2 6 0,0 1 0,1 25 0,-3-7 0,7 9 0,-6-4 0,1-2 0,5-6 0,-7 29 0,12-42 0,6-4 0,-2 5 0,2-3 0,-5-15 0,-1-5 0,-2-5 0,0 2 0</inkml:trace>
  <inkml:trace contextRef="#ctx0" brushRef="#br0" timeOffset="37383">28098 9895 24575,'25'-22'0,"-9"8"0,27-12 0,-25 16 0,14-2 0,-22 6 0,5 1 0,-8 2 0,4 3 0,3 5 0,4-1 0,1 4 0,-3-5 0,-1 0 0,-6-3 0,-7 14 0,-8 16 0,-11 8 0,-2 11 0,-6-14 0,9-12 0,0-5 0,8-15 0,2 4 0,14-6 0,12-5 0,3-1 0,12-4 0,-20 5 0,4 2 0,-13 2 0,4 2 0,-2 1 0,1 3 0,6 4 0,-8-1 0,5 4 0,-4-5 0,-2 2 0,2-1 0,-3 1 0,10 15 0,0 2 0,5 14 0,-9-9 0,-5-7 0,-9-5 0,-12-2 0,-18 1 0,-1-6 0,-3-1 0,-21 2 0,0-1 0,37-10 0,13-8 0,5 2 0,-5-5 0,8 2 0,15-14 0,-11 13 0,14-11 0</inkml:trace>
  <inkml:trace contextRef="#ctx0" brushRef="#br0" timeOffset="37938">28668 9657 24575,'13'37'0,"-1"0"0,0-3 0,-2-4 0,-2-2 0,0 2 0,0 1 0,2 5 0,-1 2 0,-1 4 0,0 5 0,-1 6 0,-1 0 0,2 1 0,1-1 0,-1 3 0,-1-6 0,3-8 0,2-1 0,-5-19 0,-4-12 0,-3-5 0,2-12 0,-1-7 0,2 6 0,-1 3 0</inkml:trace>
  <inkml:trace contextRef="#ctx0" brushRef="#br0" timeOffset="38604">29259 9646 24575,'11'33'0,"0"-1"0,3 9 0,-2-2 0,1 7 0,-2-9 0,-1-1 0,3 6 0,2 9 0,-3-4 0,-2-9 0,0 1 0,2 8 0,2-7 0,-5-8 0,1-15 0,-9-12 0,1-5 0,-2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48:27.098"/>
    </inkml:context>
    <inkml:brush xml:id="br0">
      <inkml:brushProperty name="width" value="0.05292" units="cm"/>
      <inkml:brushProperty name="height" value="0.05292" units="cm"/>
      <inkml:brushProperty name="color" value="#FF0000"/>
    </inkml:brush>
  </inkml:definitions>
  <inkml:trace contextRef="#ctx0" brushRef="#br0">9980 8787 24575,'38'-9'0,"4"0"0,-2 3 0,8-1 0,-1 1 0,4-1 0,1 0-1335,-5 0 1,2 1-1,-2-1 1335,4 1 0,-3-1 0,-5 1 0,-2-1 312,1 1 1,-3-1-313,19 1 789,-16 0-789,-21 6 0,-21-2 0,1 1 0,-6-1 0</inkml:trace>
  <inkml:trace contextRef="#ctx0" brushRef="#br0" timeOffset="1028">10444 8470 24575,'8'37'0,"4"16"0,1 9 0,0 3 0,-6-25 0,-1-1 0,5 15 0,-3-4 0,-6-11 0,4-10 0,-5-9 0,1-13 0</inkml:trace>
  <inkml:trace contextRef="#ctx0" brushRef="#br0" timeOffset="2316">11692 8331 24575,'28'-18'0,"0"1"0,14-4 0,-3 1 0,0 1 0,0 5 0,-3 9 0,-5 1 0,16 7 0,-16 1 0,-1 2 0,-20-1 0,-2 7 0,-5 27 0,-2-4 0,-6 0 0,-2 1 0,-11 22-621,4-22 1,-2 2 620,1-2 0,-2 1 0,-10 4 0,-1-1 0,11-10 0,0-1-45,-7 8 1,2-2 44,8-2 0,2 1 0,8-15 0,-1 7 0,4-8 1235,6 20-1235,-1-24 95,9 11-95,-7-17 0,4 0 0,20-5 0,5-4 0,7-1 0,0-2 0,5 0 0,3-2-266,3 0 1,4-1 0,0 0 0,-4 1 265,-1 0 0,-2 1 0,-3 0 0,24-3 0,-16 5 0,-41 7 0,-27 6 0,8-7 0,-12-6 0,11 2 0,-8-5 0</inkml:trace>
  <inkml:trace contextRef="#ctx0" brushRef="#br0" timeOffset="3547">12712 8375 24575,'6'-8'0,"-1"-2"0,0 1 0,17-19 0,-2 5 0,8-11 0,-9 14 0,-7 2 0,-4 12 0,-2 3 0,-7 23 0,0 6 0,-9 32 0,4 2 0,-1-27 0,1-1 0,1 19 0,0-24 0,8-13 0,0-11 0,2 0 0,12 0 0,23-7 0,7 1 0,6-7 0,7-2 0,-15 3 0,0 1 0,-1 0 0,10-3 0,-3 1 0,1 1 0,-14 0 0,-31 4 0,-14-8 0,-2-12 0,0-40 0,2 8 0,3-6 0,4 33 0,0 23 0,0 6 0,0 33 0,4-4 0,-3 6 0,-1 3-1346,4 29 1346,-3-18 0,-2 3 0,1 3 0,0 4 0,0-4 0,0 4 0,0-2 0,0 9 0,0 0 0,0-17 0,0 2 0,0-6 0,0-5 0,0-4 0,0 21 0,0-32 0,0-6 0,0-54 0,3 19 0,-3-27 1346,3 36-1346,-1-5 0,-1 7 0,1-2 0,-2 5 0</inkml:trace>
  <inkml:trace contextRef="#ctx0" brushRef="#br0" timeOffset="4806">13784 8286 24575,'45'0'0,"0"0"0,-1 0 0,15 0 0,4 0 0,-2 0 0,-4 0 0,-2 0 0,2 0-1675,8-2 1,2-1 0,-7 1 1674,-5 2 0,-7-1 0,-8-4 0,-6 3 1520,-6 9-1520,-41 30 0,2-5 0,-1 2 0,-5 5 0,0 2-509,2 12 1,-1 1 508,0-4 0,-2 1 0,-2 7 0,-2 4 0,3-8 0,-2 4 0,1-2 0,1-8 0,0-1 0,1-2 0,-6 16 0,2-5 0,4-19 0,5-12 0,10-22 0,0-4 0</inkml:trace>
  <inkml:trace contextRef="#ctx0" brushRef="#br0" timeOffset="5906">15098 8394 24575,'10'-13'0,"10"-9"0,6-5 0,5 7 0,9-1 0,13-6 0,8-1 0,-3 2 0,-3 5 0,1 1 0,6-5 0,4-2 0,-15 8 0,-15 13 0,-6 1 0,-19 14 0,-1 5 0,2 14 0,4 20 0,-10-6 0,0 5 0,-26-5 0,-12-20 0,-6-1 0,1 2 0,-2-3 0,-10 1 0,1-4 0,8-6 0,5-2 0,1-3 0,10 0 0,44-5 0,18-4 0,8 0 0,-2 3 0,2 3 0,20-3 0,-2 6 0,-18 9 0,-6 3 0,14 11 0,-21 8 0,-22-16 0,-1-1 0,-3 1 0,1 7 0,-4 2 0,4 9 0,-17-2 0,-4 1 0,-2 5-434,-11-5 0,-7-3 434,-21-7-188,0-11 0,-6-4 188,2-5 0,-1-2 0,-3 0 0,1-1-462,10-2 1,4-1 461,-17-1 0,24 4 0,3-5 0,14-5 810,9 1-810,2-4 375,7-3-375,4 5 0,-1-2 0,2 5 0</inkml:trace>
  <inkml:trace contextRef="#ctx0" brushRef="#br0" timeOffset="6517">16399 8387 24575,'21'-12'0,"13"-2"0,0 4 0,7-2 0,3-1 0,6-2 0,1 1-2119,9-1 0,1 1 1,0 0 2118,-8 0 0,0-1 0,-3 2 0,17-2 0,-13 4 1862,-30 8-1862,-33 16 1021,-8-5-1021,-8 10 0,10-9 0,6-1 0,4-2 0,3-4 0</inkml:trace>
  <inkml:trace contextRef="#ctx0" brushRef="#br0" timeOffset="6977">16633 8681 24575,'65'-16'0,"-3"6"0,7-1 0,-7 1 0,5-2-349,-8 3 1,6-2-1,2 0 1,-5 1 348,4-2 0,-3 1 0,-2 0 151,-5 0 0,-1 1 1,-6 1-152,3 0 0,-23 4 57,-30 5 1,-2 0 0,1 0 0</inkml:trace>
  <inkml:trace contextRef="#ctx0" brushRef="#br0" timeOffset="102479">18462 7989 24575,'-13'5'0,"4"-2"0,-5 5 0,9-3 0,0 0 0,2-2 0,-2 2 0,-1 0 0,1 1 0,-3 4 0,2-4 0,-2 2 0,3-3 0,-1 7 0,-1 2 0,1 7 0,-1-1 0,-6 19 0,2-9 0,0 10 0,6-15 0,5-5 0,0 10 0,4 5 0,1 2 0,1 13-308,2-6 1,0 0 307,2 4 0,1 0 0,-2-9 0,-1-11 0,1 2 0,-4-12 0,4 11 0,-6-18 615,6 14-615,0-3 0,0 0 0,0-2 0,-2-5 0,-1-5 0,2 5 0,0-7 0,7 7 0,-3-5 0,6 5 0,-5-5 0,-1 1 0,-2 0 0,-2-3 0,-5-3 0,2 1 0,-2-1 0,2 0 0,0 3 0,3 0 0,0 3 0,3-3 0,-3 0 0,0-3 0,0 0 0,0 3 0,0-2 0,0 2 0,4 2 0,2-3 0,16 7 0,-7-10 0,7 2 0,4-3 0,-14-3 0,12 0 0,-23-3 0,3-4 0,-6 1 0,9-12 0,-5 8 0,3-8 0,-3 7 0,-1-9 0,-1 7 0,4-16 0,-9 2 0,3-1 0,-6-1 0,0 12 0,-6-16 0,2 13 0,-5-10 0,0 8 0,3 12 0,-3-7 0,4 11 0,-1-2 0,1 3 0,0 2 0,-1-2 0,-4 4 0,3-1 0,-5 4 0,3 1 0,-2 5 0,1-2 0,-1 4 0,0-2 0,-6 12 0,2-4 0,0 4 0,2-7 0,7-2 0,-2 0 0,1 4 0,-2 6 0,-1 1 0,2 2 0,4-9 0,-1-2 0,2 12 0,0-10 0,1 7 0,2-14 0,-3-7 0,-2-14 0,1 7 0,0-9 0</inkml:trace>
  <inkml:trace contextRef="#ctx0" brushRef="#br0" timeOffset="104084">19354 8190 24575,'28'-18'0,"13"1"0,-9 2 0,2 1 0,-1 2 0,-1 0 0,24-5 0,-18 2 0,-9 8 0,-12 3 0,2 13 0,-6 3 0,5 19 0,-1 16 0,-2-4 0,-6 12 0,-19-4 0,-6 2 0,2-17 0,-3 0 0,-6 9 0,-3 5 0,1-6 0,2-10 0,-1-2 0,-11 12 0,1-3 0,8-8 0,-6 10 0,26-29 0,3 4 0,3-7 0,2 2 0,1-8 0,8 3 0,-3-2 0,18 1 0,0-4 0,28 1 0,4-4 0,-5 0 0,1 0 0,5 0 0,-20 0 0,-7 0 0,-20 0 0,-7 0 0,-2 0 0,0 0 0</inkml:trace>
  <inkml:trace contextRef="#ctx0" brushRef="#br0" timeOffset="104611">20203 7989 24575,'10'26'0,"4"3"0,7 20 0,0 5 0,-7-19 0,1 1 0,2 2 0,2 4 0,-1 1 0,-1 4 0,-1 1 0,-1-4 0,3 1 0,-1 0-1383,-2 6 0,-1 4 1,-2-6 1382,-2-9 0,-2-2 0,-1 7 0,-1-1 475,2-5 0,-1-3-475,3 15 0,2-12 0,-9-27 0,-4-23 0,-4-7 0,1 0 0,0 1 0</inkml:trace>
  <inkml:trace contextRef="#ctx0" brushRef="#br0" timeOffset="106188">21263 8023 24575,'-5'-3'0,"-6"0"0,-7 3 0,-16 2 0,-9 2 0,-19-1 0,-4 1-407,20 0 0,0 0 0,-2 1 407,-14 1 0,-2 1 0,7-1 149,10-3 0,5 3-149,-1 5 0,10 7 0,20 21 0,23 4 0,6 22 0,-6-33 0,-2 6 0,-2-18 923,-3 4-923,0-10 0,2 1 0,-2-12 0,26-3 0,12-2 0,18 1-343,1 2 1,6 0 342,-17-1 0,2-1 0,-1 3 0,0 4 0,0 2 0,-2-2 0,17-2 0,-5 3 0,-11 8 0,-13 4 0,-22-3 0,3 18 0,-10-16 685,12 16-685,-12-16 0,5 7 0,-4-10 0,-4-3 0,3 8 0,-7-5 0,3-2 0,-6 0 0,-3 2 0,0-3 0,-5 3 0,3-5 0,-3-4 0,0 2 0,0-3 0,0 1 0,-4-1 0,3 0 0,-4-2 0,-2-3 0,2-1 0,-17-8 0,-8-2 0,7 3 0,2-4 0,20 9 0,-8-2 0,11 2 0,-10 0 0,14 3 0,-1 0 0,3 0 0,1 0 0</inkml:trace>
  <inkml:trace contextRef="#ctx0" brushRef="#br0" timeOffset="111712">4602 10517 24575,'-8'11'0,"-11"17"0,4-9 0,-9 14 0,12-4 0,-1 2 0,3 8 0,-6 17 0,1 4 0,3-10 0,0 1 0,5-18 0,2 0 0,-3 16 0,2-1 0,6-6 0,3 6 0,3-4 0,17 8 0,-5-16 0,4 2 0,10 8 0,3 0 0,-6-10 0,-1-4 0,-2-3 0,-2-5 0,-1-4 0,-8-14 0,2 0 0,12-2 0,2-5 0,0-3 0,-2-5 0,-4 0 0,9-14 0,-10 8 0,12-24 0,-22 21 0,2-12 0,-3 5 0,-6 3 0,-1-11 0,0 10 0,-5-13 0,2 5 0,-3 1 0,0-8 0,-3 22 0,-2-7 0,-6 16 0,-14 2 0,0 10 0,-8 9 0,10 6 0,-2 6 0,-14 26 0,14-21 0,-1 1 0,2 2 0,2 0 0,-13 19 0,25-25 0,7-15 0,7-1 0,2-3 0,0-1 0,1 0 0,-6 4 0,1-5 0,1 5 0,-3-7 0,5 0 0,-4-2 0,1 0 0</inkml:trace>
  <inkml:trace contextRef="#ctx0" brushRef="#br0" timeOffset="114072">5925 10652 24575,'-8'3'0,"-12"2"0,2 1 0,-45 3 0,8-5 0,-6 1 0,18-5 0,30-3 0,6 3 0,4 14 0,0 32 0,-1-1 0,3 19 0,-4-35 0,5-5 0,0-13 0,14-8 0,-1-1 0,8-5 0,-29 12 0,-19 3 0,-8 2 0,3-3 0,-1-2 0,1 0 0,-9 2 0,26-10 0,15-4 0,1-3 0,4 3 0,-2-2 0,2 2 0,3-5 0,7-1 0,2-2 0,2 0 0,-4 2 0,-4-1 0,9-2 0,-7 3 0,6-5 0,-10 8 0,-2-2 0,14-13 0,0 6 0,18-14 0,-12 15 0,3 1 0,-9 6 0,6 3 0,-11 1 0,3 3 0,-14 0 0,35 9 0,-15-1 0,17 5 0,-23-5 0,-7 9 0,0 3 0,2 11 0,-7 4 0,-5-7 0,-5 1 0,-18 3 0,-5 0 0,0 3 0,-3 0 0,-1-1 0,-6-3 0,3 5 0,-3-4 0,1 2 0,-1 3 0,9-8 0,0-1 0,-7 5 0,3-1 0,-1 8 0,23-30 0,6 0 0,0-5 0,6 4 0,5 1 0,10-1 0,9 1 0,16 1 0,13 0 0,1-2 0,9 1-629,-13-4 0,3 1 0,3 1 629,-2-2 0,5 2 0,-1-1 0,-2-1 0,6 0 0,-3-1 0,-4 0 0,14 3 0,-14-3 0,-24-10 0,-48-6 0,1-5 0,3 4 0,7 3 0</inkml:trace>
  <inkml:trace contextRef="#ctx0" brushRef="#br0" timeOffset="114814">6860 10666 24575,'17'63'0,"0"-1"0,-9-31 0,2 7 0,4 25 0,-2-3 0,-6-20 0,-1 3 0,-4 12 0,-3 4-293,-1-13 0,-2 1 0,0 1 293,-1 1 0,-1 0 0,1-2 0,-1 15 0,0-5 0,1-18 0,2-7 216,4-4-216,-4-28 0,3-7 0,-4-15 0,5 13 0</inkml:trace>
  <inkml:trace contextRef="#ctx0" brushRef="#br0" timeOffset="115862">8414 10610 24575,'-55'8'0,"1"0"0,-1 0 0,-9 2 0,-2-1 0,8-4 0,-4 0 0,7-1-1306,11-1 1,4 0 1305,-3-3 0,6 0 831,17 0-831,15 2 430,-13 18-430,8-3 0,-11 19 0,14-14 1350,1 3-1350,2 3 0,0 20 0,3 11 0,-3-7 0,4-7 0,0-31 0,0-2 0,0-7 0,2-2 0,4 2 0,22 0 0,8 4 0,6 1 0,10 2 0,-1 1 0,5 2 0,-1 2 0,-5-2 0,3 3 0,-10 3 0,-10 8 0,-11 2 0,-10 7 0,-23 9 0,1-27 0,2 1 0,-1-1 0,-7 18 0,-11 6 0,-3 2 0,-3-7 0,9-22 0,3-7 0,-24-6 0,-7-1 0,14-6 0,-1-3 0,-23-11 0,14-2 0,18-7 0,17 3 0,5 8 0,6 0 0,2 12 0</inkml:trace>
  <inkml:trace contextRef="#ctx0" brushRef="#br0" timeOffset="116318">9326 10970 24575,'14'2'0,"1"-1"0,48-4 0,-20-3 0,1-1 0,5 1 0,1-1 0,10-4 0,-5 0 0,-2 3 0,-7-3 0,-36 10 0,-8-1 0</inkml:trace>
  <inkml:trace contextRef="#ctx0" brushRef="#br0" timeOffset="117072">9686 10588 24575,'-14'37'0,"-3"15"0,8-20 0,1 16 0,4-18 0,4 23 0,0-18 0,-3 21 0,2-29 0,-5 1 0,2-16 0,1 1 0,-2-3 0,4-2 0,-1 0 0,2 0 0,0-3 0,0 1 0,-2-3 0,1 1 0,-1 9 0,2-3 0,0 12 0,-3-10 0,3 14 0,-3-14 0,3-3 0,0-11 0,0-8 0</inkml:trace>
  <inkml:trace contextRef="#ctx0" brushRef="#br0" timeOffset="118379">11182 10363 24575,'-65'-5'0,"1"0"0,16 6 0,3-4 0,-7-2 0,15 5 0,22 5 0,0 5 0,10-1 0,2 10 0,-7 7 0,6 21 0,-2-3 0,6 12 0,0-13 0,0-17 0,0-2 0,-3-21 0,3 2 0,2-2 0,38 15 0,13 5 0,-6 4 0,-7-8 0,7 3 0,-8 0 0,4 20 0,-7-6 0,-17 2 0,-15-7 0,-1-4 0,-3 11 0,-3-16 0,-14 19 0,-4-11 0,-5 0 0,-1-4 0,-1-1 0,-6 5 0,2-4 0,-11-7 0,13-12 0,9-11 0,-16-4 0,-13-5 0,-2-5 0,3 2 0,26 3 0,9 7 0,11-1 0,7-1 0,-2 1 0,5 0 0</inkml:trace>
  <inkml:trace contextRef="#ctx0" brushRef="#br0" timeOffset="119040">11652 10382 24575,'-5'47'0,"1"-1"0,-1 1 0,-1 4 0,-1 4 0,0-1 0,0-6 0,-3 10 0,0-2 0,-1 2 0,-1 5 0,2-11 0,0 0 0,0-3 0,4-37 0,6-4 0,-5-2 0,4 1 0,-4 2 0,5-1 0,-3 2 0,13 3 0,-6-4 0,9 1 0,-10-7 0,-1-3 0</inkml:trace>
  <inkml:trace contextRef="#ctx0" brushRef="#br0" timeOffset="119874">11987 10697 24575,'14'-3'0,"13"-6"0,-4 0 0,11-7 0,4-4 0,-3 6 0,-1 0 0,2-3 0,-2 0 0,27-3 0,-38 16 0,15 1 0,2 3 0,-10 2 0,2 1 0,-26 26 0,-2-3 0,-8 21 0,-4-11 0,-2 0 0,-14 19-358,11-17 1,-3-2 357,-21 13 0,4-7 0,-12-2 0,11-11 0,9-10 0,13-10 0,6-3 0,3 1 0,-1 2 715,3 1-715,-1-1 0,4-2 0,1-1 0,2-3 0,1-1 0,32-6 0,14-3 0,-7 1 0,4 0-873,1 2 1,1 1 872,1-4 0,-2 2 0,-11 2 0,-2 0 0,10-4 0,-32 3 0,-16 4 0,-4 0 0,-3-3 0,5 3 0,-2-3 0</inkml:trace>
  <inkml:trace contextRef="#ctx0" brushRef="#br0" timeOffset="120908">13229 10457 24575,'-10'18'0,"1"-3"0,-15 23 0,14-18 0,-6 11 0,0 2 0,3 11 0,1-6 0,0 0 0,-1 7 0,0 3 0,12-10 0,4-12 0,8 11 0,5-21 0,8-3 0,24 1 0,-12-6 0,1-1 0,1-1 0,-2-2 0,-1 1 0,-3-2 0,10-6 0,-27 0 0,2-3 0,-12 1 0,3-10 0,-4 0 0,0-9 0,-4 4 0,-9-19 0,4 18 0,-9-15 0,8 27 0,-7-3 0,-5 5 0,-16 7 0,5 1 0,1 5 0,16 0 0,7-3 0,2 2 0,-5 9 0,7 1 0,-5 8 0,3-3 0,2 5 0,3-7 0,-1-1 0,6-7 0,-6-4 0,1-3 0,-2-16 0,0 7 0,0-8 0</inkml:trace>
  <inkml:trace contextRef="#ctx0" brushRef="#br0" timeOffset="121641">14346 10535 24575,'58'-10'0,"1"0"0,-1 1 0,-9 0 0,1 0 0,-2 2 0,6 0 0,1 0 0,-5 0-1716,17-3 1,-7 1 1715,-17 5 0,-2-1 0,4-1 0,-8 1 0,-19 5 0,-13 0 0</inkml:trace>
  <inkml:trace contextRef="#ctx0" brushRef="#br0" timeOffset="122377">14465 10854 24575,'23'-3'0,"-3"2"0,13-6 0,-3 2 0,16-6 0,-5 2 0,22-6 0,-12 5 0,7 1 0,-7 6 0,-27 3 0,0 0 0,-21 0 0,-1 0 0</inkml:trace>
  <inkml:trace contextRef="#ctx0" brushRef="#br0" timeOffset="123699">15939 10198 24575,'11'54'0,"-6"-24"0,1 5 0,2 19 0,1 10 0,-1-1-793,-2-8 0,-1-1 0,0 2 793,-1-2 0,0 3 0,0-1 0,-1-5 0,0 19 0,-1-10 0,-7 6 760,5-37-760,0-28 392,0-18-392,0 1 0,0-4 0,0 10 0</inkml:trace>
  <inkml:trace contextRef="#ctx0" brushRef="#br0" timeOffset="124406">16419 10220 24575,'6'16'0,"1"5"0,-7 4 0,6-2 0,-3 7 0,6 23 0,0-8 0,-3-11 0,-1 4 0,4 9 0,-1 3 0,2 14 0,0 3-293,-3-23 0,-1 1 0,1 2 293,0 13 0,-1 4 0,0-5 0,1 2 0,-1-3 0,-2-1 0,0-4 0,0-16 0,0-6 0,2-3 0,-2-12 0,1-9 0</inkml:trace>
  <inkml:trace contextRef="#ctx0" brushRef="#br0" timeOffset="125690">17100 10638 24575,'2'-8'0,"1"2"0,2-2 0,8-5 0,-3 4 0,19-24 0,-2 5 0,5-4 0,-3 6 0,-13 14 0,7-3 0,-13 9 0,7-2 0,-11 8 0,2 0 0,-1 3 0,6 0 0,3 4 0,0-1 0,-1 0 0,-1 4 0,-5 3 0,2 6 0,0 18 0,-6 13 0,-3 9 0,-18 1 0,-15-16 0,-7-3 0,-8 1 0,1-10 0,14-2 0,40-15 0,-4-6 0,28 0 0,-16-2 0,-8-1 0,8 6 0,-5-4 0,24 25 0,-12-9 0,-4 2 0,-1 3 0,2 8 0,-6 3 0,-5-8 0,-6-11 0,-4-3 0,-3-2 0,-15 5 0,3-7 0,-26 9 0,17-15 0,-28-7 0,28-5 0,-14-4 0,17 4 0,-2-4 0,9 4 0,-1-4 0,10 0 0,2-1 0,1 1 0,2 2 0,0 4 0</inkml:trace>
  <inkml:trace contextRef="#ctx0" brushRef="#br0" timeOffset="126714">17742 10466 24575,'-8'44'0,"-1"1"0,-5 5 0,-2 4 0,2-7 0,-2 10 0,-3-4 0,4-3 0,13-14 0,5-21 0,5 7 0,5-19 0,11 2 0,23-12 0,8-4 0,-8 6 0,2 0-777,11-6 0,6-3 0,-7 2 777,-14 4 0,-4-1 0,8-3 0,-12-1 0,-27 2 0,-10-4 0,-3 9 0,0-5 0,-2 6 2331,0-3-2331,-1 0 0,-3-7 0,0-11 0,-11-15 0,6-1 0,-6 1 0,13 17 0,3 11 0,2 3 0,2 15 0,0 18 0,4 9 0,2 9 0,-2 2 0,1 5 0,0-2 0,3 7 0,2 1 0,-3 1 0,1 4 0,-1-10 0,0 0 0,3 17 0,-10-54 0,2 1 0,-1-4 0,1 1 0,-5-32 0,2 18 0,-2-24 0</inkml:trace>
  <inkml:trace contextRef="#ctx0" brushRef="#br0" timeOffset="127653">18540 10510 24575,'9'6'0,"-2"-1"0,-4 3 0,2 0 0,-2 3 0,2-1 0,4 15 0,-2-7 0,3 12 0,-2-2 0,1 2 0,1 26 0,-3-19 0,1 1 0,-2-3 0,0 1 0,2 5 0,0-1 0,3 8 0,2 7 0,-5-18 0,2-5 0,-7-15 0,0-11 0,-1-1 0,-1-2 0,1-1 0</inkml:trace>
  <inkml:trace contextRef="#ctx0" brushRef="#br0" timeOffset="147648">5196 12846 24575,'5'33'0,"9"31"0,-7-12-841,1-11 0,0 1 841,-2-9 0,0 0 272,2 11 1,1 0-273,-1-8 0,0-1 0,2 12 0,0-1 0,5 13 278,-5-2-278,-6-27 0,-4-2 0,0-12 859,0-6-859,0-2 0,0-3 0,0-2 0,0 0 0</inkml:trace>
  <inkml:trace contextRef="#ctx0" brushRef="#br0" timeOffset="148800">5751 12909 24575,'0'49'0,"2"-16"0,1 2 0,1 3 0,2 3 0,1 6 0,2 1 0,1 0 0,0-2 0,-1-7 0,-1-1 0,-2 8 0,-2-2 0,1 18 0,-5-9 0,2-21 0,-1-29 0,1 2 0,-2-8 0</inkml:trace>
  <inkml:trace contextRef="#ctx0" brushRef="#br0" timeOffset="150116">6311 13078 24575,'-3'-3'0,"3"0"0,3-2 0,3-3 0,6 1 0,1-4 0,41-13 0,-10 9 0,8-1 0,2 2 0,2 2 0,-16 3 0,-1 2 0,0 2 0,-15 0 0,0 8 0,-13 11 0,1 6 0,0 6 0,-6 0 0,-3-6 0,-3 10 0,-3-8 0,-3 13 0,-9-9 0,0 1 0,-11-6 0,12-8 0,-6-5 0,9 0 0,0-2 0,2 4 0,6-6 0,4 0 0,20 2 0,-4 1 0,8 5 0,-10 1 0,0 16 0,-3-2 0,1 27 0,-7-24 0,-3 17 0,-8-26 0,2 2 0,-8-11 0,5-4 0,-4 3 0,-8 3 0,-2 0 0,-2-5 0,7-4 0,7-8 0,0-3 0,4 3 0,0 1 0</inkml:trace>
  <inkml:trace contextRef="#ctx0" brushRef="#br0" timeOffset="151128">7075 12995 24575,'0'32'0,"-9"17"0,-2 11 0,-3-9 0,5-5 0,4-33 0,4 2 0,10-12 0,3-1 0,19-7 0,13-8 0,7-1 0,-9 6 0,2-1-536,15-8 1,0 0 535,-20 10 0,-6 1 0,-2-7 0,-11-20 0,-14-3 0,-3-25 0,-3 20 0,0 7 1071,-6 22-1071,6 4 0,-3 19 0,-5 24 0,0 20 0,3-19 0,0 3 0,-3 13 0,0 2 0,4-13 0,-1 0-504,-3 8 0,-1 0 504,3-12 0,0-2-16,-3 0 1,1-2 15,0 11 0,-2-16 0,14-32 0,0-7 0,1 6 0,-2 2 0</inkml:trace>
  <inkml:trace contextRef="#ctx0" brushRef="#br0" timeOffset="151670">7911 12994 24575,'8'37'0,"-6"15"0,2-3 0,0 4 0,-3 8 0,-2 0-1231,-1-7 1,-1-1 1230,0-6 0,0-4 786,-3 8-786,-1-28 0,6-9 0,-1-11 0</inkml:trace>
  <inkml:trace contextRef="#ctx0" brushRef="#br0" timeOffset="152387">8867 13247 24575,'10'2'0,"8"4"0,2-2 0,13 1 0,-3-5 0,8-4 0,15-7 0,-26 4 0,6-5 0,-27 12 0,1-3 0,-3 3 0,1 0 0</inkml:trace>
  <inkml:trace contextRef="#ctx0" brushRef="#br0" timeOffset="153278">9041 13091 24575,'2'22'0,"-1"3"0,1-10 0,0 0 0,-1-7 0,1 2 0,-7 10 0,1 1 0,-6 16 0,3-15 0,0 13 0,4-18 0,-3 0 0,6-6 0,-3-6 0,3 3 0,-2 2 0,1-3 0,-1 3 0,2-5 0,0 0 0,0 1 0,0 1 0,0-3 0,0 1 0</inkml:trace>
  <inkml:trace contextRef="#ctx0" brushRef="#br0" timeOffset="154887">9798 12905 24575,'0'25'0,"0"5"0,5 16 0,-4-12 0,1 6 0,0 0 0,-2-9 0,-3 11 0,-3 3 0,-4 6 0,2-16 0,1-1 0,-3 14 0,6-16 0,4-21 0,0-3 0,0 2 0,0-4 0,0 4 0,0-5 0,0 1 0,0-1 0,0 3 0,-3 0 0,3-4 0,-3 0 0,3-7 0</inkml:trace>
  <inkml:trace contextRef="#ctx0" brushRef="#br0" timeOffset="156986">10108 13014 24575,'16'-33'0,"-9"25"0,-7 10 0,-5 15 0,-13 31 0,9-20 0,-3 20 0,2-10 0,-3 9 0,2-9 0,2-6 0,4-16 0,9-13 0,50 3 0,-32-3 0,15-2 0,-2 1 0,-17 4 0,12-5 0,-7 2 0,-6-22 0,-3-11 0,-3-5 0,2-13 0,-5 12 0,0 4 0,-3 12 0,-2 11 0,-3 1 0,2 5 0,-6 23 0,5 19 0,-5 8 0,4 9 0,4-18 0,-2-8 0,2 6 0,-4 13 0,0-14 0,0 16 0,0-33 0,0 1 0,-3-5 0,3-6 0,-5 7 0,4-8 0,-1 5 0,0-6 0,1 0 0,-2-4 0</inkml:trace>
  <inkml:trace contextRef="#ctx0" brushRef="#br0" timeOffset="158293">10684 13114 24575,'39'-28'0,"12"2"0,1 3 0,-4 6 0,-12 8 0,-9 5 0,17 7 0,-22 1 0,7 11 0,-26-6 0,2 4 0,-8 2 0,-4 1 0,-10 8 0,-5 1 0,-7 4 0,-4 0 0,21-13 0,23 11 0,9-21 0,17 12 0,-17-11 0,10 6 0,-3 15 0,0 1 0,-12 0 0,-9-13 0,-6-10 0,0-1 0,0 3 0,-3 4 0,-17 17 0,-20 14 0,15-21 0,-2-1-434,-8 5 0,-2-4 434,4-9 0,0-2 0,0 1 0,0-1 0,-1-3 0,3-3 0,-1-1 0,5-10 0,27 1 0,0-7 0</inkml:trace>
  <inkml:trace contextRef="#ctx0" brushRef="#br0" timeOffset="158911">11351 13128 24575,'-2'51'0,"0"-1"0,1-5 0,-1 6 0,0-4 0,2-25 0,-5-4 0,4-6 0,-4-2 0,2-5 0,5-7 0,-1-6 0,3 1 0,-1-2 0</inkml:trace>
  <inkml:trace contextRef="#ctx0" brushRef="#br0" timeOffset="159444">11684 12986 24575,'9'50'0,"-1"-1"0,-2 4 0,0 2 0,2-8 0,2 1 0,-2-2 0,0 9 0,-1-4 0,1-8 0,-1-6 0,1 3 0,-6-17 0,-4-5 0,1-7 0,-4 0 0,5-3 0,-3-3 0,3 3 0,0-5 0,0 2 0</inkml:trace>
  <inkml:trace contextRef="#ctx0" brushRef="#br0" timeOffset="160010">12718 13240 24575,'5'2'0,"39"5"0,17 3-2682,-5-3 1,5-1 2681,-16 0 0,1-1 0,1-1-1194,6-1 1,2 0-1,0-1 1194,-3 0 0,0 1 0,2-2 0,9 0 0,2-1 0,-7-1 890,-8 2 0,-4-2-890,6 0 0,-13 0 0,-32 0 0,-10-1 2183,-2 2-2183,-3 0 0,4 0 0,-1 0 0</inkml:trace>
  <inkml:trace contextRef="#ctx0" brushRef="#br0" timeOffset="160768">12961 13546 24575,'61'12'0,"-1"0"0,-9-2 0,-6-3 0,1-4 0,-21-3 0,29 0 0,-18 0 0,1 0 0,29-5 0,0 2 0,-2 0 0,-17-3 0,-9 4 0,-9 0 0,-24 2 0</inkml:trace>
  <inkml:trace contextRef="#ctx0" brushRef="#br0" timeOffset="162314">14683 13110 24575,'-5'9'0,"2"-2"0,3-6 0,21-8 0,13 0 0,10-7 0,19 10 0,-7 4 0,2 1 0,-14 2 0,0 1 0,21 3 0,-6 1 0,-18 1 0,-14 1 0,-27 7 0,-3-6 0,-6 13 0,-1-8 0,-11 8 0,-1 1 0,-12 6 0,-11 6 0,4-4 0,5-8 0,0 0 0,-14 12 0,-7 5 0,9-9 0,0-9 0,3 3 0,37-22 0,7 1 0,30 3 0,15-1 0,-6-2 0,2 0 0,14 4 0,-2 0 0,-13-7 0,-7 0 0,-5 4 0,-9-7 0,0 5 0,-6-4 0,-2 1 0,-7-2 0</inkml:trace>
  <inkml:trace contextRef="#ctx0" brushRef="#br0" timeOffset="163902">15757 13109 24575,'-50'7'0,"-1"0"0,0 0 0,-3-2 0,-4-1 0,-2 0 0,2 1 0,5 0 0,1 1 0,0 1 0,0-1 0,-20-1 0,1 0 0,23 7 0,28 17 0,23-3 0,1 13 0,3-19 0,0 1 0,1 0 0,1-5 0,-1-8 0,32-12 0,-20-1 0,25-7 0,-29 12 0,2-3 0,-9 3 0,1 0 0,0 4 0,3 1 0,23 12 0,12-6 0,-16 1 0,3 0 0,2-4 0,1 0 0,-5 4 0,-2 0 0,11-1 0,-14 7 0,-19-9 0,-4 7 0,0-4 0,-5-2 0,0 0 0,0-1 0,-5 13 0,-14 8 0,-24 0 0,-13-10 0,-11-3-540,12-9 1,-2-2-1,-3 0 540,7 0 0,-2-1 0,0 0 0,3-1 0,-9-1 0,3 0 0,7-1 0,2-1 0,11-2 0,17 0 0,37-5 0,-6 6 0,-8 0 0</inkml:trace>
  <inkml:trace contextRef="#ctx0" brushRef="#br0" timeOffset="165854">15974 13172 24575,'-19'5'0,"1"1"0,-6 3 0,2 3 0,10-4 0,-8 9 0,3 5 0,3 1 0,-2 7 0,9 1 0,1 6 0,3 0 0,6-7 0,6 10 0,-1-16 0,11 17 0,1-17 0,3 1 0,2-9 0,3-1 0,20-2 0,-11-7 0,2-1 0,25 4 0,0-12 0,-26-9 0,-15 2 0,1-6 0,-9-4 0,-11 2 0,1-16 0,-9-6 0,-4-11 0,-4 4 0,-2 13 0,3 16 0,0 13 0,-9 8 0,-5 6 0,-3 2 0,0 4 0,7-3 0,7 1 0,1 4 0,6-1 0,4 10 0,-1 7 0,4-11 0,3 2 0,-3-17 0,5 2 0,-4-1 0,4 0 0,-2 8 0,3 0 0,-3 7 0,0-9 0,-3-11 0,0-2 0,0-6 0</inkml:trace>
  <inkml:trace contextRef="#ctx0" brushRef="#br0" timeOffset="167771">16413 13215 24575,'7'-3'0,"4"-4"0,14-1 0,-4-1 0,8-1 0,-8 3 0,0-2 0,-5 5 0,-1-3 0,-4 6 0,-2-1 0,-2 2 0,1 0 0,-2 0 0,4 0 0,-2 0 0,1 0 0,-2 0 0,-4-2 0,-3 1 0,-9 2 0,-5 2 0,-17 9 0,15-5 0,-6 2 0,17-5 0,0-1 0,-3 10 0,2-6 0,-2 8 0,5-9 0,-4 9 0,1-3 0,-3 4 0,4-6 0,2-2 0,8 2 0,-4-3 0,6 3 0,-4-7 0,0 1 0,2-3 0,0 1 0,25-6 0,-10 0 0,26-5 0,-21 2 0,-3 2 0,-8 3 0,-11 4 0,4 1 0,-1 5 0,3-2 0,3 4 0,2 0 0,21 22 0,6 7 0,2 2 0,-9-9 0,-19-20 0,-5 3 0,-7-6 0,-7 16 0,-12-5 0,-4-1 0,-3-6 0,5-11 0,-1-2 0,-26 0 0,9 0 0,-8 0 0,18 0 0,16 0 0,-2 3 0,6 0 0,-2 0 0,-5 1 0,6-3 0,-6 1 0,15 1 0,-3-3 0,6 3 0</inkml:trace>
  <inkml:trace contextRef="#ctx0" brushRef="#br0" timeOffset="169232">17161 13138 24575,'44'-10'0,"0"1"0,0-1 0,-6 1 0,0 1 0,6-1 0,5 1 0,-11 1 0,-4 1 0,-5 3 0,-23 8 0,-3 17 0,-1 15 0,-8-3 0,-2 1 0,0 20 0,-4-19 0,-1-1 0,-9 8 0,2-4 0,1-12 0,10-12 0,4-9 0,2 1 0,0-4 0,6 0 0,20-1 0,11-2 0,7 2 0,5 2 0,7 1 0,0 2 0,4-1 0,-3 1 0,-16-1 0,-4 0 0,-3-4 0,-35-2 0,-1-3 0</inkml:trace>
  <inkml:trace contextRef="#ctx0" brushRef="#br0" timeOffset="-180449.73">16777 13101 24575,'-10'0'0,"-12"0"0,1 0 0,-5 0 0,7 0 0,9 0 0,-4 0 0,8 0 0,-4 0 0,3 0 0,0 0 0,-1 0 0,-5 0 0,1 0 0,-2 0 0,6 0 0,-2 0 0,-6 0 0,3 0 0,-2 0 0,10 0 0,-1 0 0,3 4 0,-2 16 0,1 7 0,-3 10 0,3-11 0,1-6 0,1-4 0,1-7 0,-1 6 0,2-7 0,0 1 0,0 1 0,0-2 0,0 0 0,0 0 0,0-3 0,0 1 0,0-1 0,0-2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55:43.533"/>
    </inkml:context>
    <inkml:brush xml:id="br0">
      <inkml:brushProperty name="width" value="0.05292" units="cm"/>
      <inkml:brushProperty name="height" value="0.05292" units="cm"/>
      <inkml:brushProperty name="color" value="#FF0000"/>
    </inkml:brush>
  </inkml:definitions>
  <inkml:trace contextRef="#ctx0" brushRef="#br0">15935 2632 24575,'40'-12'0,"-11"5"0,30-3 0,-16 4 0,14 1 0,-11 0 0,-16 5 0,-6 4 0,-11 2 0,-3 7 0,-4-1 0,5 10 0,-8-9 0,3 4 0,-9 7 0,0-7 0,-12 17 0,5-14 0,-12 8 0,12-16 0,0 3 0,5-12 0,5 2 0,11-2 0,9 19 0,4 0 0,-6 5 0,-8-2 0,-7-11 0,3 7 0,-4-7 0,-4 2 0,-5 8 0,1-10 0,-4 10 0,3-13 0,1-3 0,-2-2 0,2-4 0,1-2 0,0 0 0,-1 0 0,1 0 0,-1 0 0,-4-5 0,3 2 0,-3-3 0,5 4 0,-1-1 0,1 3 0,2-3 0,0 3 0</inkml:trace>
  <inkml:trace contextRef="#ctx0" brushRef="#br0" timeOffset="571">16580 2836 24575,'8'0'0,"20"-3"0,23-6 0,-8 4 0,17-6 0,-46 8 0,6 0 0,-17 0 0,2 3 0</inkml:trace>
  <inkml:trace contextRef="#ctx0" brushRef="#br0" timeOffset="1676">17450 2575 24575,'0'6'0,"13"57"0,-11-22 0,-1 2 0,4 4 0,-2 0 0,-4-4 0,-2-6 0,-2-9 0,0-12 0,2-8 0,-9-25 0,5 1 0,-6-16 0,6 11 0,-6 5 0,2 15 0,-6 16 0,7 8 0,0 7 0,3-10 0,-2 5 0,4-10 0,0 2 0,9-7 0,0-3 0,4 0 0,40-4 0,-25-6 0,30-3 0,-38-1 0,-5-3 0,-1 4 0,3-4 0,-5 6 0,3-1 0,-7 3 0,-3-1 0,-1 0 0,-1 0 0</inkml:trace>
  <inkml:trace contextRef="#ctx0" brushRef="#br0" timeOffset="2156">17648 2788 24575,'0'64'0,"0"0"0,0-37 0,0-1 0,0-21 0,2-19 0,-1 13 0,1-16 0</inkml:trace>
  <inkml:trace contextRef="#ctx0" brushRef="#br0" timeOffset="2636">17665 2620 24575,'-3'0'0,"0"0"0</inkml:trace>
  <inkml:trace contextRef="#ctx0" brushRef="#br0" timeOffset="4177">18137 2801 24575,'-8'0'0,"-2"-3"0,-2 0 0,-10-5 0,9 2 0,-7 0 0,9 1 0,2 4 0,2-1 0,-1 4 0,-3 1 0,-1 2 0,-3 3 0,3 5 0,2-3 0,-1 14 0,4 0 0,1 3 0,2-1 0,4-11 0,3-7 0,12 7 0,0-10 0,10 1 0,4-11 0,14-5 0,3-1 0,-1-1 0,-2 1 0,-6 1 0,-25 7 0,-9-2 0,0-1 0,-6 0 0,0-1 0,-2 1 0,0 1 0,2 16 0,0 8 0,3 4 0,0 6 0,0-13 0,-3 4 0,-6 10 0,1-7 0,-3 7 0,1-9 0,-10 8 0,-4-5 0,-4 1 0,4-13 0,3-10 0,9-5 0,-1-2 0,5-3 0,2 2 0,1-4 0,3 6 0,2-1 0</inkml:trace>
  <inkml:trace contextRef="#ctx0" brushRef="#br0" timeOffset="4706">18420 2714 24575,'-3'60'0,"0"-8"0,-1-5 0,3-9 0,-8 0 0,4 1 0,-6 0 0,5-13 0,-3-4 0,9-19 0,0-19 0,1 9 0,2-12 0</inkml:trace>
  <inkml:trace contextRef="#ctx0" brushRef="#br0" timeOffset="5091">18433 2488 24575,'-3'0'0,"0"0"0</inkml:trace>
  <inkml:trace contextRef="#ctx0" brushRef="#br0" timeOffset="5642">18761 2544 24575,'0'45'0,"0"-1"0,-3 18 0,-1-25 0,-2-3 0,-3 0 0,-5 21 0,6-20 0,3-12 0,-1-6 0,6-25 0,-5 2 0,4-7 0,-1 9 0</inkml:trace>
  <inkml:trace contextRef="#ctx0" brushRef="#br0" timeOffset="6553">18648 2779 24575,'11'0'0,"7"-2"0,-8 1 0,12-1 0,-15 2 0,5 0 0,-4-2 0,3-1 0,3 0 0,-1 0 0,-2 3 0,-3 0 0,-1 0 0,-1 0 0,2 0 0,4 2 0,2-1 0,7 1 0,9-2 0,-12 0 0,13 0 0,-19 0 0,3 0 0,-9 0 0,-4 0 0</inkml:trace>
  <inkml:trace contextRef="#ctx0" brushRef="#br0" timeOffset="22781">13300 9879 24575,'12'37'0,"2"24"0,-6-27 0,0 3 0,0 24 0,0-1 0,-2-26 0,0-2-619,-3 21 0,0-1 619,2-2 0,-5 4 404,0-24-404,0 16 205,0-23-205,0 7 0,0-17 0,0-1 629,0 5-629,0 3 0,0 1 0,-2 0 0,1-8 0,-1 0 0,5-28 0,-3 12 0,3-15 0</inkml:trace>
  <inkml:trace contextRef="#ctx0" brushRef="#br0" timeOffset="24632">14165 9859 24575,'-12'0'0,"-1"0"0,7 0 0,-4 0 0,2 0 0,-3 5 0,0-1 0,0 6 0,-4 3 0,-4 10 0,4 0 0,-9 13 0,11 4 0,-5-6 0,7 4 0,7-18 0,-5 10 0,8-3 0,-5 13 0,6-5 0,7 23 0,-5-23 0,5 2 0,2 0 0,-4 4 0,10 15 0,-5-22 0,3-11 0,-4-12 0,8 4 0,-10-9 0,8 4 0,-9-4 0,2-4 0,7 3 0,-5-2 0,10 0 0,-8 0 0,-2-1 0,10-2 0,-6 0 0,10-3 0,-9-6 0,-1 6 0,-6-5 0,0 5 0,-3-2 0,3 2 0,-2-2 0,1 2 0,-1-2 0,4-3 0,-1 2 0,1-4 0,8-4 0,-3-3 0,1 1 0,8-14 0,-10 14 0,8-13 0,-7 16 0,-2-12 0,-4 12 0,1-12 0,4-5 0,-4-4 0,3 1 0,-9 8 0,-2 10 0,-2 3 0,0-3 0,-3-9 0,3 10 0,-7-15 0,1 4 0,-2 2 0,-2-7 0,0 9 0,2 1 0,-7-15 0,7 16 0,-3-8 0,3 17 0,2 1 0,-4 1 0,1 0 0,-6-1 0,-6-6 0,4 4 0,-3-3 0,6 6 0,3-1 0,-5 1 0,10 3 0,-2 2 0</inkml:trace>
  <inkml:trace contextRef="#ctx0" brushRef="#br0" timeOffset="25579">15155 9800 24575,'0'23'0,"0"-6"0,0 32 0,0-17 0,0 16 0,-8 7 0,1-5 0,-5-1 0,0 1 0,4 7 0,0-20 0,2-2 0,6-7 0,0-7 0,-3-1 0,-1 10 0,-2 2 0,2-5 0,1 2 0,3-19 0,0 2 0,0-6 0,0-6 0,0-1 0</inkml:trace>
  <inkml:trace contextRef="#ctx0" brushRef="#br0" timeOffset="27173">14365 9868 24575,'-5'-3'0,"1"-1"0,-3 1 0,1 0 0,1 0 0,2 1 0,-2 1 0,2-1 0,-5 2 0,0 0 0,2-3 0,-2 3 0,5-3 0,-2 3 0,-3 0 0,2 0 0,1-2 0,0 1 0,2-1 0,-3 2 0,-4 0 0,1-3 0,-4 3 0,2-3 0,3 3 0,-7 0 0,7 0 0,-4 0 0,9 0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19:57:50.769"/>
    </inkml:context>
    <inkml:brush xml:id="br0">
      <inkml:brushProperty name="width" value="0.05292" units="cm"/>
      <inkml:brushProperty name="height" value="0.05292" units="cm"/>
      <inkml:brushProperty name="color" value="#FF0000"/>
    </inkml:brush>
  </inkml:definitions>
  <inkml:trace contextRef="#ctx0" brushRef="#br0">5729 9612 24575,'-3'-2'0,"34"0"0,35 3 0,-3-1 0,-1-1 0,6 0-1405,-22 1 1,9 0 0,5 0-1,3 1 1,0-1 0,-3 0-1,-5-1 1032,14-2 1,-6-1-1,1 0 1,3 1 12,-8 2 1,3 1 0,1 1 0,1-1 0,-2-1 0,-4-2 359,10-4 0,-4-2 0,0-2 0,3 3 63,-10 3 0,2 0 0,1 1 0,1 0 0,0 0 0,-1-1-63,-4 0 0,0 0 0,0-1 0,-1 0 0,0 1 0,1-1-388,10 0 0,0 0 1,0 0-1,-2 0 1,-2 1 387,1 0 0,-1-1 0,-4 1 0,-5 0 0,13-2 0,-7-1 1348,-12-4 0,-2-1-1348,-6 5 0,-3 0 0,8-5 4032,-15 6-4032,-19 7 2930,-1 0-2930,-1 0 5378,0 0-5378,-1 0 0,-1 0 0,2 0 0,0 0 0,-2 0 0,1 0 0,-1 0 0,-3 3 0,1-3 0,-5 2 0,-3-2 0,1 0 0,-2 0 0</inkml:trace>
  <inkml:trace contextRef="#ctx0" brushRef="#br0" timeOffset="12480">13798 9680 24575,'0'-2'0,"42"-2"0,28 1 0,-21 0 0,2 0 0,2-1-2101,10-1 1,2 1-1,0-1 2101,-2 0 0,0 1 0,-7-1 0,-3-2 0,-4 0 924,-2 0 1,-4 2-925,6 7 1013,-20 40-1013,-31-9 0,-6 4 0,2 7 0,1 2 0,-4-1 0,1 0 0,2 1 0,0-1 0,0-10 0,1 0 0,-1 2 0,1-1 0,-5 10 3440,0-8-3440,-1 6 0,0 1 0,-1-2 0,-1 9 0,-1 1 0,2-10 0,-2 7 0,3-13 0,4-16 0,1-3 0,0-4 0,3-4 0,1-10 0,2 2 0,0-4 0</inkml:trace>
  <inkml:trace contextRef="#ctx0" brushRef="#br0" timeOffset="13118">15638 9865 24575,'27'51'0,"-8"-21"0,1-2 0,12 4 0,9 10 0,-19-17 0,-3-6 0,-7-6 0,-3-3 0,1-2 0,1 10 0,-5-5 0,4 2 0,-10-7 0,2-3 0,-2-2 0,0 0 0</inkml:trace>
  <inkml:trace contextRef="#ctx0" brushRef="#br0" timeOffset="13698">15940 9858 24575,'-15'9'0,"3"-3"0,-3 5 0,-13 12 0,12-9 0,-12 11 0,15 0 0,3-11 0,-4 24 0,4-20 0,-4 12 0,-9 1 0,-6 3 0,-11 11 0,2-8 0,2-1 0,6-9 0,11-9 0,3 0 0,13-16 0,7-5 0,0-4 0,10-13 0,-10 16 0,2-5 0</inkml:trace>
  <inkml:trace contextRef="#ctx0" brushRef="#br0" timeOffset="14717">16344 9716 24575,'8'-3'0,"5"1"0,20 2 0,0-5 0,30-1 0,-32 1 0,4-2 0,21-1 0,9 0 0,-5-1 0,-10 2 0,0-1 0,8 1 0,6 1 0,-16 0 0,-14-2 0,-7 10 0,-35 63 0,-6-13-944,5 8 0,-1 3 944,-2-20 0,0 0 0,3 1 0,0 4 0,0 0-148,-2 3 0,-1 0 0,0 0 148,2-7 0,0 0 0,1-2 0,-3 14 0,3-9 0,1-15 0,8-24 0,0-5 0,0-1 0,0-4 0</inkml:trace>
  <inkml:trace contextRef="#ctx0" brushRef="#br0" timeOffset="15306">18193 9834 24575,'62'-18'0,"-24"7"0,-1 1 0,5 4 0,14-3 0,-26 9 0,1 0 0,-22 0 0,2 0 0,-13 0 0</inkml:trace>
  <inkml:trace contextRef="#ctx0" brushRef="#br0" timeOffset="15969">17990 10240 24575,'32'-3'0,"7"3"0,2 0 0,9-3 0,-15 1 0,-3 1 0,-3 1 0,-17-6 0,44-4 0,-17 5 0,25-8 0,-35 13 0,-16-4 0,-1 4 0,-9 0 0,0 0 0</inkml:trace>
  <inkml:trace contextRef="#ctx0" brushRef="#br0" timeOffset="17086">19168 9444 24575,'-3'12'0,"-7"35"0,0-11 0,-4 28 0,5-25 0,4-6 0,5-7 0,3-11 0,2-8 0,0-4 0,44 8 0,-30-9 0,30 7 0,-34-9 0,4-6 0,12-1 0,-5-7 0,-2 1 0,-13 0 0,-3 2 0,-2-7 0,-3 1 0,0-1 0,-3-16 0,0 21 0,0-13 0,0 21 0,0 4 0,-2 28 0,0 19 0,3-5 0,2 4 0,0 3 0,0 5 0,2-4 0,0 1 0,3-3 0,3 1 0,-1-7 0,-4-8 0,5 9 0,-11-25 0,3 3 0,-3-12 0,3-2 0,0-13 0,5-12 0,-4 5 0,0-3 0</inkml:trace>
  <inkml:trace contextRef="#ctx0" brushRef="#br0" timeOffset="18699">20029 9729 24575,'-2'-11'0,"-1"-2"0,-3 2 0,0-7 0,3 6 0,-8-17 0,9 17 0,-8-10 0,2 10 0,-6-3 0,2 1 0,-1 4 0,3 5 0,1 7 0,-25 3 0,-12 16 0,-6-1-230,20-3 0,1 0 230,-9 4 0,2 2 0,11-6 0,14-7 0,5 1 0,5 5 0,3-1 460,0 11-460,3-6 0,4 5 0,10 1 0,19 3 0,18-10 0,-8-10 0,9-12 0,-39-7 0,5 0 0,-13-9 0,-1 3 0,1-5 0,2-4 0,0 3 0,1 1 0,-3-1 0,-3 16 0,-2-4 0,5 20 0,-4 19 0,3 26 0,-4 6 0,0-11 0,-3-14 0,3-23 0,-3 4 0,0-10 0,0 5 0,0-7 0,0 3 0,0-2 0,0 1 0,0 3 0,0-3 0,3 3 0,-3-2 0,3-2 0,0 27 0,0-21 0,0 27 0,2-29 0,-4 5 0,1-7 0,1 2 0,0-3 0,-1 3 0,6-3 0,-7-1 0,3 2 0,-4-7 0,3 0 0,-3-6 0,3 5 0,-3-3 0</inkml:trace>
  <inkml:trace contextRef="#ctx0" brushRef="#br0" timeOffset="20832">13953 12273 24575,'56'1'0,"-1"0"0,1 0 0,-5-3 0,2 0 0,4-1 0,0 0 0,0 1 0,4 2 0,0 1 0,2 1 0,0-1 0,1-1-1639,-5-2 1,3 0-1,0-1 1,0 0 0,-3 1-1,-2 2 1516,8 1 0,-2 3 1,-4 0-1,-4-1 123,-2-3 0,-4 1 0,-13 1 2674,-13 6-2674,-24-3 1591,-7 5-1591,2-1 0,-2 9 0,-1 7 6057,1-2-6057,-2 6 0,2 0 0,-1 18 0,-1 3 0,0 3 0,1 7 0,4-11 0,1 2 0,-1-2 0,-2 18 0,0-2-467,4-17 0,1 1 0,1-7 467,1 22 0,5 2 0,-4-14 0,5-10 0,-5-18 0,4-23 0,-5-6 0,3 0 0,-3-4 0</inkml:trace>
  <inkml:trace contextRef="#ctx0" brushRef="#br0" timeOffset="21982">15877 12285 24575,'12'6'0,"9"2"0,33 2 0,-19-7 0,6-1-287,15-1 1,9-1-1,4-2 287,-5-1 0,3-2 0,0-1 0,-4 1-1017,2 2 1,-4 0 0,0-1 1016,9-4 0,0-1 0,-28 6 901,-37 5-901,0-2 0,-5 6 0,6 6 379,-5 1-379,-8 50 0,0-9 0,-1-10 0,-1 4 0,0 8 0,0 2 0,0 0 0,-1 1 0,0 7 0,1 0 1314,2-14 1,2-3-1315,5-9 0,2-5 0,3 7 0,3-5 0,0-9 0,-6-13 0,5 7 0,-6-16 0,1 6 0,1-5 0,-3 3 0,3-5 0,-3-4 0,0-4 0,0-1 0,0-1 0</inkml:trace>
  <inkml:trace contextRef="#ctx0" brushRef="#br0" timeOffset="86853">8837 5571 24575,'-14'0'0,"6"0"0,-9 0 0,8-2 0,1 1 0,5-2 0,10 3 0,7 4 0,7-4 0,16 3 0,4-3 0,-7 3 0,5 0-922,1-2 0,3 0 922,12 2 0,8-1 0,-13-2 0,6-2 0,1-1 0,-2 2 0,6 0 0,-1 1 0,2-1-902,-3-2 1,3-1 0,-1 1 0,-5 0 901,-2 2 0,-5 1 0,2-1 0,8-1 0,1 0 0,-3 0 0,0 2 0,-1 0 0,-6-1 0,0 0 0,-8 0 0,2 0 0,-4-2 0,-35 3 1486,3 0-1486,-9 0 3963,-47 11-3963,5-6 0,-5-1 0,-12 2 0,-6 1-442,6-1 0,-4 0 0,-5 0 442,12-2 0,-4-1 0,-2 0 0,1 0 0,4 0-1097,2 3 0,3-1 0,1 1 0,-4-1 1097,0-1 0,-4-1 0,0 0 0,3 0 0,10-1 0,-8 2 0,8-2-316,1-1 0,2-2 316,-21 1-271,1 0 271,15 0 0,3 0 959,-10 0-959,18 0 4405,2 0-4405,77-9 0,26-4 0,-25 8 0,6-2-434,-3-1 0,10-2 0,5-1 0,1 0 0,-3 1 434,-3 4 0,0 1 0,0 0 0,1 0 0,1 0 0,-1-2 0,1 0 0,1-1 0,1 1 0,-1-1 0,-1 2 0,6-1 0,0 1 0,0 0 0,-4 1 0,-2 0 0,12-1 0,-5 1 0,-7 0 0,1-5 0,-26 6 334,-42 10-334,-17-1 0,-22 4 0,-11 1 0,11-1 0,-4 0 0,-1 0-1192,-3-1 0,-1-1 0,-2 0 1192,8 0 0,-2 0 0,0 0 0,2-1 0,-7 0 0,2-1 0,0-1 0,-1-1 0,-1 0 0,2 0 0,5-1 0,0 1 0,1-2-482,2 0 0,0-2 0,3 1 482,-7 0 0,3 0 1098,0 0 1,2 0-1099,13-1 0,3-1 0,-16 1 0,1-2 0,24 3 3770,-16 0-3770,18 0 2144,-4 0-2144,26 0 0,47-9 0,15 1-1519,-4 4 1,12 0 0,-3 1 1518,-16 1 0,-2 0 0,4 0 0,4-1 0,5 0 0,1-1 0,-3 1 0,5 0 0,-1 0 0,3-2 0,-12 0 0,4-3 0,1 0 0,0 0 0,-1 1-307,-5 3 0,0 0 0,0 1 0,-2 0 0,1-1 307,11-1 0,1-2 0,-3 2 0,-6 0 0,-3 2 0,-5 1 0,-11 1 0,-6 1 0,-30 0 0,-5 0 0</inkml:trace>
  <inkml:trace contextRef="#ctx0" brushRef="#br0" timeOffset="169655">10576 1540 24575,'3'12'0,"-3"-5"0,6 7 0,-3-1 0,2-1 0,-2 4 0,-1-8 0,-2 0 0,0-1 0,3 4 0,-3 5 0,3 2 0,-3 12 0,0-7 0,0 23 0,0-21 0,0 17 0,0-20 0,0-1 0,0 7 0,0-9 0,0 10 0,2-13 0,-1 4 0,1-8 0,-2 12 0,0-7 0,0 8 0,0-1 0,0 6 0,-5 17 0,3-19 0,-3 0 0,5-26 0,0-5 0</inkml:trace>
  <inkml:trace contextRef="#ctx0" brushRef="#br0" timeOffset="170547">11173 2131 24575,'9'24'0,"-4"0"0,2 38 0,-14-6 0,6-17 0,-2-1 0,-13 19 0,6-29 0,1-7 0,5-13 0,2-3 0,0-4 0,-1-6 0,0 0 0,0-2 0</inkml:trace>
  <inkml:trace contextRef="#ctx0" brushRef="#br0" timeOffset="171562">11807 1538 24575,'-18'23'0,"3"-5"0,26-8 0,22-4 0,11-4 0,7 2 0,4-1 0,5-3 0,-1-1-347,-3 1 1,-7-1 346,-9-4 171,-11 5-171,-19 2 0,-11 17 0,-6 6 0,-9 39 0,-6-2 261,11-25 0,0 1-261,0-4 0,0-1 0,-2 16 0,-3 8 0,7-25 0,-4 2 0,6-22 0,-3 3 0,1-5 0,-1 5 0,1-7 0,4 0 0,0-5 0,4-1 0,-1-2 0</inkml:trace>
  <inkml:trace contextRef="#ctx0" brushRef="#br0" timeOffset="172352">12487 2181 24575,'5'8'0,"1"10"0,0-1 0,-3 13 0,-3-4 0,-3 1 0,0-6 0,-6 5 0,8-14 0,-5 7 0,4-19 0,-1-9 0,0 3 0,0-5 0</inkml:trace>
  <inkml:trace contextRef="#ctx0" brushRef="#br0" timeOffset="173582">13213 1546 24575,'-9'33'0,"-1"0"0,-6 14 0,-6 10 0,9-28 0,5-10 0,1-4 0,-1-4 0,5-1 0,1-4 0,16 7 0,15-1 0,8-3 0,-1-6 0,2-3 0,16-1 0,-20-3 0,0 1 0,1 2 0,-7-2 0,-11 0 0,-1 2 0,-6-4 0,-3-1 0,-6 0 0,4-17 0,-4-1 0,2-16 0,-3 2 0,0-1 0,-3 9 0,2 8 0,-2 15 0,3 23 0,0 0 0,-4 39 0,3-4 0,1 6 0,-3 3 0,1 2-733,4 5 1,1-3 732,-1-18 0,2-3 0,11 19 0,-8-32 0,6-5 0,-13-39 0,12-43 0,-7 11 0,4-2 0,-6 30 0</inkml:trace>
  <inkml:trace contextRef="#ctx0" brushRef="#br0" timeOffset="174900">13902 1733 24575,'14'-11'0,"-1"0"0,-5 2 0,5-1 0,-7 2 0,4-1 0,-4-1 0,-3-3 0,-1 1 0,-4-1 0,-6 2 0,1 8 0,-3-5 0,5 5 0,-3 0 0,-14-2 0,3 4 0,-10-2 0,8 6 0,-12 8 0,14-1 0,-12 29 0,20-18 0,-2 17 0,2 0 0,6-18 0,-2 17 0,13-12 0,-2-2 0,6 2 0,7-9 0,-2-7 0,10-3 0,5-6 0,-2-15 0,1-6 0,13-9 0,-16 7 0,-3-2 0,-7-5 0,-7 9 0,-5 7 0,1 1 0,-5 8 0,2 4 0,5 34 0,1 16 0,-1-13 0,1 1 0,4 27 0,-2 1-484,-3-18 1,-3-3 483,2 21 0,-8-18 0,-2-2 0,-1 4 0,-2 8 0,4-42 0,3-10 0,-2-2 0,1-1 0,-1-2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0T20:02:22.559"/>
    </inkml:context>
    <inkml:brush xml:id="br0">
      <inkml:brushProperty name="width" value="0.05292" units="cm"/>
      <inkml:brushProperty name="height" value="0.05292" units="cm"/>
      <inkml:brushProperty name="color" value="#FF0000"/>
    </inkml:brush>
  </inkml:definitions>
  <inkml:trace contextRef="#ctx0" brushRef="#br0">13300 7066 24575,'-2'5'0,"1"1"0,-1-1 0,2 0 0,-3 3 0,0 3 0,-3 4 0,1 0 0,1 4 0,-2-3 0,6 5 0,-7-1 0,-4 33 0,5-15 0,0-2 0,1 1 0,9 4 0,-3 7 0,4-10 0,-3 6 0,0 1 0,-1 7 0,1-10 0,0-2 0,-2-11 0,0 10 0,-6 4 0,4-6 0,-4-7 0,4-22 0,-1-2 0,-6-15 0,0-10 0,-4-14 0,3 9 0,2 7 0,-3 7 0,5 3 0,-11-7 0,10 8 0,-12-4 0,-4 1 0,0-2 0,-15-1 0,8 1 0,-8 1 0,7-2 0,-5 2 0,13 0 0,-14-1 0,9 4 0,-1 0 0,6 10 0,2 7 0,1 7 0,-11 28 0,11-19 0,-1 18 0,11-23 0,4-1 0,-4 6 0,6-5 0,-4 0 0,7-8 0,-1 2 0,8-1 0,4 15 0,1-14 0,12 12 0,-8-16 0,4 3 0,-7-5 0,-4-2 0,-2-1 0,1 2 0,-1-5 0,-1 2 0,0-5 0,12 3 0,-2-3 0,11-3 0,11-6 0,20-6 0,-6 1 0,1 0 0,-31 11 0,-8-5 0,-3 2 0,1-4 0,0 1 0,-3 1 0,2 3 0,-4-1 0,2 1 0,-3 0 0,-2-1 0,-1 1 0,1-1 0,-3 1 0,3 0 0,-3 2 0,0 0 0</inkml:trace>
  <inkml:trace contextRef="#ctx0" brushRef="#br0" timeOffset="79078">4893 10601 24575,'55'8'0,"0"0"0,-1 0 0,4-4 0,3 0 0,-6 1 0,8 1 0,2 0 0,-2-2-2035,-5-3 0,0-1 0,-1-1 0,-2 1 2035,0 0 0,-2 0 0,2 0 0,-6 0 0,3 0 0,-1 0 0,-3 0 213,3 0 1,-2 0-1,-5 0-213,-5 0 0,-2 0 784,9 1 0,-6 1-784,-20-1 0,1 5 0,7-1 4193,10 4-4193,10 1 0,16 2 0,-10-6 0,7 0 0,-10 0 0,3 0 0,0 0 0,-6-1 0,0-1 0,5 1 0,6 2 0,6 1 0,0 0 0,-8 0 0,4-1 0,0 2 0,-13-2 0,7 1 0,3 0 0,-3-1 0,-7-1-386,14 0 1,-4-1 385,-2 2 0,4 2 0,-3-2 0,9-5 0,0-3-372,-9 1 0,2 1 1,0-1 371,0-1 0,0 1 0,-1-1 0,-5-1 0,0 0 0,-4 1 0,12 0 0,-8 2 0,-1-1-269,-12 0 0,0 0 269,10 0 0,-14 0 0,1 0 0,29 0-93,-10-4 1,3-2 92,-8 0 0,0-1 0,14-1 0,-2-1 0,-20 1 0,-1 0 1126,20-1 1,-1 1-1127,-18 2 0,-1 0 0,23-1 0,-3 2 0,-26 2 0,-2 1 786,29 2-786,-25 0 632,0 0-632,0-4 0,8-2 0,10-5-324,-23 5 1,0 0 323,3 0 0,2 0 0,2-1 0,1 1 0,-3 0 0,0 0 0,6-1 0,1 1 0,-3 2 0,0 1 0,14-6 0,4 1 0,7 6 0,-1 1 0,-15-5 0,0 1 0,14 7 0,-9 1 0,-28-2 0,14 4 0</inkml:trace>
  <inkml:trace contextRef="#ctx0" brushRef="#br0" timeOffset="79281">11546 10626 24575,'3'-2'0,"-1"1"0,-2-1 0</inkml:trace>
  <inkml:trace contextRef="#ctx0" brushRef="#br0" timeOffset="82046">13781 9792 24575,'9'-9'0,"1"-1"0,36-14 0,2-2 0,9 5 0,3 1 0,-22 7 0,-2 1 0,9 2 0,-1 2 0,11 3 0,-22 8 0,6 1 0,-24 5 0,2 9 0,-10 16 0,-1 3 0,-16 28 0,1-31 0,-12 12 0,1-22 0,2-6 0,-7 2 0,5-9 0,-1 2 0,-9-2 0,9 1 0,-1-5 0,17-2 0,14-5 0,15 6 0,13 17 0,-7-3 0,7 24 0,-13-13 0,-2 1 0,11 19 0,-11-19 0,-2-1 0,-7-1 0,-7-10 0,1 5 0,-3-7 0,-3 2 0,-4-10 0,-19 6 0,-4-2 0,-7-1 0,-7 0 0,-8-2 0,0-1 0,6 1 0,1 0-276,-6-4 1,7-2 275,14-1 0,5-4 0,13 0 0,5-2 0,-1-1 0,3-5 0,-1 4 0,2-1 0</inkml:trace>
  <inkml:trace contextRef="#ctx0" brushRef="#br0" timeOffset="83174">14705 9829 24575,'3'-3'0,"47"-5"0,-12 2 0,4 0 0,16-1 0,0 0 0,-9 1 0,-3 0 0,-5 0 0,-6 2 0,-11 3 0,-1-1 0,-27 21 0,-1-3 0,-9 31 0,-1 4 0,1 0 0,-2 6 0,7-27 0,-4 23 0,4-26 0,-6 28 0,7-33 0,1 8 0,-2 0 0,5 1 0,-3 1 0,1-2 0,2-10 0,0-4 0,1 0 0,3-6 0,0-4 0,0-1 0</inkml:trace>
  <inkml:trace contextRef="#ctx0" brushRef="#br0" timeOffset="92709">21592 11340 24575,'8'-6'0,"14"-3"0,8 2 0,0 0 0,-3 0 0,8-2 0,-7-2 0,11 2 0,3 1 0,8-1 0,9-1 0,-36 7 0,-17 3 0,6 3 0,-3-2 0,11 2 0,-4 0 0,4-2 0,-3 2 0,0-3 0,-21 26 0,-16 24 0,-4 5 0,-2 5 0,7-17 0,-2 6 0,6-12 0,8-14 0,-3 11 0,7-19 0,-1-1 0,3-1 0,-4 1 0,5-6 0,-5 0 0,4-3 0,-1-5 0,2 2 0,0-4 0</inkml:trace>
  <inkml:trace contextRef="#ctx0" brushRef="#br0" timeOffset="94401">22500 11306 24575,'12'-15'0,"-4"7"0,10-7 0,22-1 0,4 2 0,6 0 0,-1-1 0,5-1 0,1 1 0,8-2 0,2 0 0,-8 3-1437,8-2 1,-3 2 1436,-6 0 0,2-1 0,-11 5 678,-4 6-678,-44 28 0,-15 13 0,-20 18 0,-5-8-494,15-24 1,-3-2 493,-4-2 0,-1-2 0,-3 2 0,-2-1 0,-12 1 0,1-1 0,18-5 0,2-2 2077,-24 5-2077,46-13 0,15-3 0,15-4 0,25-6 0,13 4 552,-22 0 1,0 3-553,19 8 0,-18-3 0,-22 6 0,-11-5 0,-3 2 0,1 0 0,-3 3 0,4 7 0,-5-5 0,0 10 0,0-11 0,-5 2 0,-1-1 0,0-2 0,-4 8 0,4-7 0,-2 6 0,3-9 0,-3 4 0,-3-2 0,2 1 0,-11-4 0,10-3 0,-22-2 0,4 3 0,-4 1 0,9 0 0,10-1 0,1 2 0,5-2 0,-13 7 0,10-4 0,-3 0 0,3-2 0,4-3 0,-9 4 0,1-5 0,-29 7 0,-4 0 0,12-4 0,-8 3 0,7-1 0,28-5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467B3-D91E-1042-B9E1-4B5E7FE26FCA}" type="datetimeFigureOut">
              <a:rPr lang="en-US" smtClean="0"/>
              <a:t>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4B4FF-6BD9-3248-A8BF-76F457475DF6}" type="slidenum">
              <a:rPr lang="en-US" smtClean="0"/>
              <a:t>‹#›</a:t>
            </a:fld>
            <a:endParaRPr lang="en-US"/>
          </a:p>
        </p:txBody>
      </p:sp>
    </p:spTree>
    <p:extLst>
      <p:ext uri="{BB962C8B-B14F-4D97-AF65-F5344CB8AC3E}">
        <p14:creationId xmlns:p14="http://schemas.microsoft.com/office/powerpoint/2010/main" val="395703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B4A5-07BB-5F48-80B4-46C403CFF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EC2095-0F75-7744-97FE-B48FDBFC6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AE4368-BF23-AE46-9234-3F85F315F313}"/>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5" name="Footer Placeholder 4">
            <a:extLst>
              <a:ext uri="{FF2B5EF4-FFF2-40B4-BE49-F238E27FC236}">
                <a16:creationId xmlns:a16="http://schemas.microsoft.com/office/drawing/2014/main" id="{5D071DB6-DEB3-2D44-8EE1-157486DE1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4E6B8-BE7B-9A47-A0E3-B73F2AA2CE7B}"/>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168289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432C-6CED-7842-987F-AF599E8FB5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BA93C8-9FBD-1C4D-8FEF-8D795EB3F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0DC36-3E30-2B46-9D2C-659A65CA3F96}"/>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5" name="Footer Placeholder 4">
            <a:extLst>
              <a:ext uri="{FF2B5EF4-FFF2-40B4-BE49-F238E27FC236}">
                <a16:creationId xmlns:a16="http://schemas.microsoft.com/office/drawing/2014/main" id="{A950980A-F8D2-5445-88C9-435B6D931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52279-CDC7-474C-91BF-936765A7AC36}"/>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322680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CCB00-B8A7-CF41-99FB-904873635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5B9D12-275B-504B-970E-0F572496C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A9AB-508E-034C-8B79-B5BBD68D9985}"/>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5" name="Footer Placeholder 4">
            <a:extLst>
              <a:ext uri="{FF2B5EF4-FFF2-40B4-BE49-F238E27FC236}">
                <a16:creationId xmlns:a16="http://schemas.microsoft.com/office/drawing/2014/main" id="{CA2FDDA6-0C5E-F342-86DD-500B094AA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BD4C6-A76D-C54B-80F0-95771D19CFB3}"/>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217120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60BC-FB5A-4A42-9CAF-F430EBF34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0DF6C-025D-9344-8F1D-66B81FCBC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443B1-6218-DF4A-AB85-39773E8F03D5}"/>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5" name="Footer Placeholder 4">
            <a:extLst>
              <a:ext uri="{FF2B5EF4-FFF2-40B4-BE49-F238E27FC236}">
                <a16:creationId xmlns:a16="http://schemas.microsoft.com/office/drawing/2014/main" id="{DFFDFBCD-110D-5842-9D0B-4A4FA0822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9DC88-2B53-AD48-9025-C45781E4A956}"/>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66746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187C-7AA2-EA45-9507-5F92A7514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98FA5-DBAD-4444-B95C-4CBF449AA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538FB-417D-C149-8DF2-F8BDD723A9EC}"/>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5" name="Footer Placeholder 4">
            <a:extLst>
              <a:ext uri="{FF2B5EF4-FFF2-40B4-BE49-F238E27FC236}">
                <a16:creationId xmlns:a16="http://schemas.microsoft.com/office/drawing/2014/main" id="{F3D76577-A1C0-B947-B560-E011F1AD5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C5863-3ED5-544F-9D55-82AC9182A7E0}"/>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37666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AA3F-E6EA-2C42-AFF4-F9E8DB10F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10588-AAC0-9243-9FBE-E6C4B1C535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62A8B-F9A9-E940-9208-07E1D4BC9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60641-CDE9-ED49-8FF5-564DF049DBB6}"/>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6" name="Footer Placeholder 5">
            <a:extLst>
              <a:ext uri="{FF2B5EF4-FFF2-40B4-BE49-F238E27FC236}">
                <a16:creationId xmlns:a16="http://schemas.microsoft.com/office/drawing/2014/main" id="{7050FD3F-5494-944C-B9C5-B39D6AA6B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B40C5-19C8-FA42-BBCD-C48D97D16278}"/>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412782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8E0-942C-AC44-BB1A-6C7E921758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F56EE1-2DBC-7A4D-8B04-4B91BB510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46B146-87E4-7448-BEB1-D8DBE391B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C52DF-B89D-FD40-B82D-4AA5EBE11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9409D-45D0-DB47-B9F0-E618AB361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197AAE-9361-C045-BFBF-77B250C2C576}"/>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8" name="Footer Placeholder 7">
            <a:extLst>
              <a:ext uri="{FF2B5EF4-FFF2-40B4-BE49-F238E27FC236}">
                <a16:creationId xmlns:a16="http://schemas.microsoft.com/office/drawing/2014/main" id="{976D1EED-90FD-5244-B929-2E095D5B8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13C9C9-B8E8-D24F-929A-B69E922D7901}"/>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67852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F3F5-296A-6D4E-8D86-14DA5AE2E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5F5769-2708-E549-B532-5E0ACB695CB8}"/>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4" name="Footer Placeholder 3">
            <a:extLst>
              <a:ext uri="{FF2B5EF4-FFF2-40B4-BE49-F238E27FC236}">
                <a16:creationId xmlns:a16="http://schemas.microsoft.com/office/drawing/2014/main" id="{E4F5899A-86E2-5541-996A-EB743FA795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702AED-A202-BB48-9A3E-D2F9ACA48FAB}"/>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192573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74A50-8106-8B42-9092-AED7C3F81EFE}"/>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3" name="Footer Placeholder 2">
            <a:extLst>
              <a:ext uri="{FF2B5EF4-FFF2-40B4-BE49-F238E27FC236}">
                <a16:creationId xmlns:a16="http://schemas.microsoft.com/office/drawing/2014/main" id="{2134EE28-D9A5-2F4B-A468-AA1F9F246B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B471BC-E9F6-4243-A4D3-16F0FE412F36}"/>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426790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0FAE-AEE1-BC4A-AA4A-3931D1635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45D83C-35FD-9C4D-8A65-6E4613F01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C3C08E-AA8E-284B-B762-10D05D27C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41B9F-758D-EB4D-B5FA-332C97D9FA4B}"/>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6" name="Footer Placeholder 5">
            <a:extLst>
              <a:ext uri="{FF2B5EF4-FFF2-40B4-BE49-F238E27FC236}">
                <a16:creationId xmlns:a16="http://schemas.microsoft.com/office/drawing/2014/main" id="{01BFC79F-0E38-1447-918A-7E1548537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457DD-71C5-144D-8A17-A00B7CA18BAA}"/>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243097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B9E9-4E53-2D4B-9892-8FE0D060A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E620C-2E47-7D41-A080-5EB196655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FB8EF-5173-D94B-9C07-9088BA7CB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B069F-67F0-7E4A-9300-0D048CC8D6FA}"/>
              </a:ext>
            </a:extLst>
          </p:cNvPr>
          <p:cNvSpPr>
            <a:spLocks noGrp="1"/>
          </p:cNvSpPr>
          <p:nvPr>
            <p:ph type="dt" sz="half" idx="10"/>
          </p:nvPr>
        </p:nvSpPr>
        <p:spPr/>
        <p:txBody>
          <a:bodyPr/>
          <a:lstStyle/>
          <a:p>
            <a:fld id="{6C150407-72AC-EE4D-BFF2-B60AA01D7F28}" type="datetimeFigureOut">
              <a:rPr lang="en-US" smtClean="0"/>
              <a:t>2/6/2021</a:t>
            </a:fld>
            <a:endParaRPr lang="en-US"/>
          </a:p>
        </p:txBody>
      </p:sp>
      <p:sp>
        <p:nvSpPr>
          <p:cNvPr id="6" name="Footer Placeholder 5">
            <a:extLst>
              <a:ext uri="{FF2B5EF4-FFF2-40B4-BE49-F238E27FC236}">
                <a16:creationId xmlns:a16="http://schemas.microsoft.com/office/drawing/2014/main" id="{38DE96FF-8184-2C4F-A299-AADEFD4C6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D04E5-DF39-9A45-A75E-B8591790CAFC}"/>
              </a:ext>
            </a:extLst>
          </p:cNvPr>
          <p:cNvSpPr>
            <a:spLocks noGrp="1"/>
          </p:cNvSpPr>
          <p:nvPr>
            <p:ph type="sldNum" sz="quarter" idx="12"/>
          </p:nvPr>
        </p:nvSpPr>
        <p:spPr/>
        <p:txBody>
          <a:bodyPr/>
          <a:lstStyle/>
          <a:p>
            <a:fld id="{8D4F2F3E-24FC-364C-BAA2-9A5DBFAD3241}" type="slidenum">
              <a:rPr lang="en-US" smtClean="0"/>
              <a:t>‹#›</a:t>
            </a:fld>
            <a:endParaRPr lang="en-US"/>
          </a:p>
        </p:txBody>
      </p:sp>
    </p:spTree>
    <p:extLst>
      <p:ext uri="{BB962C8B-B14F-4D97-AF65-F5344CB8AC3E}">
        <p14:creationId xmlns:p14="http://schemas.microsoft.com/office/powerpoint/2010/main" val="412204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314AB-29F9-5D41-A37E-61252018C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DF2C6-C67C-2C43-BA14-5FC4851CB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C7005-68E1-D542-92B8-65ED62524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50407-72AC-EE4D-BFF2-B60AA01D7F28}" type="datetimeFigureOut">
              <a:rPr lang="en-US" smtClean="0"/>
              <a:t>2/6/2021</a:t>
            </a:fld>
            <a:endParaRPr lang="en-US"/>
          </a:p>
        </p:txBody>
      </p:sp>
      <p:sp>
        <p:nvSpPr>
          <p:cNvPr id="5" name="Footer Placeholder 4">
            <a:extLst>
              <a:ext uri="{FF2B5EF4-FFF2-40B4-BE49-F238E27FC236}">
                <a16:creationId xmlns:a16="http://schemas.microsoft.com/office/drawing/2014/main" id="{6C04B451-1E7F-CB4F-864D-95C16988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7605BA-8C6C-214C-AC21-F47594E12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F2F3E-24FC-364C-BAA2-9A5DBFAD3241}" type="slidenum">
              <a:rPr lang="en-US" smtClean="0"/>
              <a:t>‹#›</a:t>
            </a:fld>
            <a:endParaRPr lang="en-US"/>
          </a:p>
        </p:txBody>
      </p:sp>
    </p:spTree>
    <p:extLst>
      <p:ext uri="{BB962C8B-B14F-4D97-AF65-F5344CB8AC3E}">
        <p14:creationId xmlns:p14="http://schemas.microsoft.com/office/powerpoint/2010/main" val="310823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4.xml"/><Relationship Id="rId7" Type="http://schemas.openxmlformats.org/officeDocument/2006/relationships/customXml" Target="../ink/ink9.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puzzlewocky.com/word-games/palindromes/" TargetMode="Externa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customXml" Target="../ink/ink21.xml"/><Relationship Id="rId7" Type="http://schemas.openxmlformats.org/officeDocument/2006/relationships/image" Target="../media/image32.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25.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customXml" Target="../ink/ink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customXml" Target="../ink/ink5.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customXml" Target="../ink/ink6.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3937C0-D9BC-4461-A4A0-9C205A8DA309}"/>
              </a:ext>
            </a:extLst>
          </p:cNvPr>
          <p:cNvPicPr>
            <a:picLocks noChangeAspect="1"/>
          </p:cNvPicPr>
          <p:nvPr/>
        </p:nvPicPr>
        <p:blipFill rotWithShape="1">
          <a:blip r:embed="rId2">
            <a:alphaModFix amt="50000"/>
          </a:blip>
          <a:srcRect t="9380" b="6350"/>
          <a:stretch/>
        </p:blipFill>
        <p:spPr>
          <a:xfrm>
            <a:off x="20" y="1"/>
            <a:ext cx="12191980" cy="6857999"/>
          </a:xfrm>
          <a:prstGeom prst="rect">
            <a:avLst/>
          </a:prstGeom>
        </p:spPr>
      </p:pic>
      <p:sp>
        <p:nvSpPr>
          <p:cNvPr id="2" name="Title 1">
            <a:extLst>
              <a:ext uri="{FF2B5EF4-FFF2-40B4-BE49-F238E27FC236}">
                <a16:creationId xmlns:a16="http://schemas.microsoft.com/office/drawing/2014/main" id="{8033D418-763B-6B4B-9A32-62F06ACA26D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Palindromic Numbers, Triangular Numbers, and Prime Numbers</a:t>
            </a:r>
          </a:p>
        </p:txBody>
      </p:sp>
      <p:sp>
        <p:nvSpPr>
          <p:cNvPr id="4" name="Text Placeholder 3">
            <a:extLst>
              <a:ext uri="{FF2B5EF4-FFF2-40B4-BE49-F238E27FC236}">
                <a16:creationId xmlns:a16="http://schemas.microsoft.com/office/drawing/2014/main" id="{AC284D7A-6E19-6F46-8382-2FDBDABB34D1}"/>
              </a:ext>
            </a:extLst>
          </p:cNvPr>
          <p:cNvSpPr>
            <a:spLocks noGrp="1"/>
          </p:cNvSpPr>
          <p:nvPr>
            <p:ph type="body" idx="1"/>
          </p:nvPr>
        </p:nvSpPr>
        <p:spPr>
          <a:xfrm>
            <a:off x="1524000" y="4159404"/>
            <a:ext cx="9144000" cy="1098395"/>
          </a:xfrm>
        </p:spPr>
        <p:txBody>
          <a:bodyPr vert="horz" lIns="91440" tIns="45720" rIns="91440" bIns="45720" rtlCol="0">
            <a:normAutofit fontScale="85000" lnSpcReduction="20000"/>
          </a:bodyPr>
          <a:lstStyle/>
          <a:p>
            <a:pPr algn="ctr"/>
            <a:r>
              <a:rPr lang="en-US" sz="1700">
                <a:solidFill>
                  <a:srgbClr val="FFFFFF"/>
                </a:solidFill>
              </a:rPr>
              <a:t>Maria Murphy</a:t>
            </a:r>
          </a:p>
          <a:p>
            <a:pPr algn="ctr"/>
            <a:r>
              <a:rPr lang="en-US" sz="1700" dirty="0">
                <a:solidFill>
                  <a:srgbClr val="FFFFFF"/>
                </a:solidFill>
              </a:rPr>
              <a:t>Central Florida Math Circle</a:t>
            </a:r>
          </a:p>
          <a:p>
            <a:pPr algn="ctr"/>
            <a:r>
              <a:rPr lang="en-US" sz="1700" dirty="0">
                <a:solidFill>
                  <a:srgbClr val="FFFFFF"/>
                </a:solidFill>
              </a:rPr>
              <a:t>University of Central Florida </a:t>
            </a:r>
          </a:p>
          <a:p>
            <a:pPr algn="ctr"/>
            <a:r>
              <a:rPr lang="en-US" sz="1700" dirty="0">
                <a:solidFill>
                  <a:srgbClr val="FFFFFF"/>
                </a:solidFill>
              </a:rPr>
              <a:t>Department of Mathematics </a:t>
            </a:r>
          </a:p>
        </p:txBody>
      </p:sp>
    </p:spTree>
    <p:extLst>
      <p:ext uri="{BB962C8B-B14F-4D97-AF65-F5344CB8AC3E}">
        <p14:creationId xmlns:p14="http://schemas.microsoft.com/office/powerpoint/2010/main" val="42441625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F7B51183-1C55-2249-A34C-C3B449A4E16C}"/>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5000" kern="1200">
                <a:solidFill>
                  <a:schemeClr val="bg1"/>
                </a:solidFill>
                <a:latin typeface="+mj-lt"/>
                <a:ea typeface="+mj-ea"/>
                <a:cs typeface="+mj-cs"/>
              </a:rPr>
              <a:t>What is the palindromic number whose product of two digits is 49?</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CE828EC-139E-7347-8970-24DCB07479E3}"/>
                  </a:ext>
                </a:extLst>
              </p14:cNvPr>
              <p14:cNvContentPartPr/>
              <p14:nvPr/>
            </p14:nvContentPartPr>
            <p14:xfrm>
              <a:off x="2061360" y="553680"/>
              <a:ext cx="5149440" cy="4236840"/>
            </p14:xfrm>
          </p:contentPart>
        </mc:Choice>
        <mc:Fallback xmlns="">
          <p:pic>
            <p:nvPicPr>
              <p:cNvPr id="3" name="Ink 2">
                <a:extLst>
                  <a:ext uri="{FF2B5EF4-FFF2-40B4-BE49-F238E27FC236}">
                    <a16:creationId xmlns:a16="http://schemas.microsoft.com/office/drawing/2014/main" id="{6CE828EC-139E-7347-8970-24DCB07479E3}"/>
                  </a:ext>
                </a:extLst>
              </p:cNvPr>
              <p:cNvPicPr/>
              <p:nvPr/>
            </p:nvPicPr>
            <p:blipFill>
              <a:blip r:embed="rId4"/>
              <a:stretch>
                <a:fillRect/>
              </a:stretch>
            </p:blipFill>
            <p:spPr>
              <a:xfrm>
                <a:off x="2052000" y="544320"/>
                <a:ext cx="5168160" cy="4255560"/>
              </a:xfrm>
              <a:prstGeom prst="rect">
                <a:avLst/>
              </a:prstGeom>
            </p:spPr>
          </p:pic>
        </mc:Fallback>
      </mc:AlternateContent>
    </p:spTree>
    <p:extLst>
      <p:ext uri="{BB962C8B-B14F-4D97-AF65-F5344CB8AC3E}">
        <p14:creationId xmlns:p14="http://schemas.microsoft.com/office/powerpoint/2010/main" val="379612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9744-31C0-FD41-8B15-550D806A15AE}"/>
              </a:ext>
            </a:extLst>
          </p:cNvPr>
          <p:cNvSpPr>
            <a:spLocks noGrp="1"/>
          </p:cNvSpPr>
          <p:nvPr>
            <p:ph type="title"/>
          </p:nvPr>
        </p:nvSpPr>
        <p:spPr>
          <a:xfrm>
            <a:off x="838200" y="365125"/>
            <a:ext cx="10515600" cy="1325563"/>
          </a:xfrm>
        </p:spPr>
        <p:txBody>
          <a:bodyPr>
            <a:normAutofit/>
          </a:bodyPr>
          <a:lstStyle/>
          <a:p>
            <a:r>
              <a:rPr lang="en-US"/>
              <a:t>Finding Palindromic Numbers </a:t>
            </a:r>
          </a:p>
        </p:txBody>
      </p:sp>
      <p:graphicFrame>
        <p:nvGraphicFramePr>
          <p:cNvPr id="5" name="Content Placeholder 2">
            <a:extLst>
              <a:ext uri="{FF2B5EF4-FFF2-40B4-BE49-F238E27FC236}">
                <a16:creationId xmlns:a16="http://schemas.microsoft.com/office/drawing/2014/main" id="{273EE1B7-56B8-4DE0-9257-DCDF9707238F}"/>
              </a:ext>
            </a:extLst>
          </p:cNvPr>
          <p:cNvGraphicFramePr>
            <a:graphicFrameLocks noGrp="1"/>
          </p:cNvGraphicFramePr>
          <p:nvPr>
            <p:ph idx="1"/>
            <p:extLst>
              <p:ext uri="{D42A27DB-BD31-4B8C-83A1-F6EECF244321}">
                <p14:modId xmlns:p14="http://schemas.microsoft.com/office/powerpoint/2010/main" val="1790221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C20F066-9BBD-C149-8F95-1C8BA13701CE}"/>
                  </a:ext>
                </a:extLst>
              </p14:cNvPr>
              <p14:cNvContentPartPr/>
              <p14:nvPr/>
            </p14:nvContentPartPr>
            <p14:xfrm>
              <a:off x="1761480" y="2543760"/>
              <a:ext cx="6643440" cy="1674000"/>
            </p14:xfrm>
          </p:contentPart>
        </mc:Choice>
        <mc:Fallback xmlns="">
          <p:pic>
            <p:nvPicPr>
              <p:cNvPr id="3" name="Ink 2">
                <a:extLst>
                  <a:ext uri="{FF2B5EF4-FFF2-40B4-BE49-F238E27FC236}">
                    <a16:creationId xmlns:a16="http://schemas.microsoft.com/office/drawing/2014/main" id="{1C20F066-9BBD-C149-8F95-1C8BA13701CE}"/>
                  </a:ext>
                </a:extLst>
              </p:cNvPr>
              <p:cNvPicPr/>
              <p:nvPr/>
            </p:nvPicPr>
            <p:blipFill>
              <a:blip r:embed="rId8"/>
              <a:stretch>
                <a:fillRect/>
              </a:stretch>
            </p:blipFill>
            <p:spPr>
              <a:xfrm>
                <a:off x="1752120" y="2534400"/>
                <a:ext cx="6662160" cy="1692720"/>
              </a:xfrm>
              <a:prstGeom prst="rect">
                <a:avLst/>
              </a:prstGeom>
            </p:spPr>
          </p:pic>
        </mc:Fallback>
      </mc:AlternateContent>
    </p:spTree>
    <p:extLst>
      <p:ext uri="{BB962C8B-B14F-4D97-AF65-F5344CB8AC3E}">
        <p14:creationId xmlns:p14="http://schemas.microsoft.com/office/powerpoint/2010/main" val="42433141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2" name="Rectangle 31">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B02AAA4-7A86-984F-87FD-49BC795ACDB6}"/>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n-US" sz="4800" kern="1200">
                <a:solidFill>
                  <a:schemeClr val="tx1"/>
                </a:solidFill>
                <a:latin typeface="+mj-lt"/>
                <a:ea typeface="+mj-ea"/>
                <a:cs typeface="+mj-cs"/>
              </a:rPr>
              <a:t>Example: Using the number 37, find a palindromic number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034C81D-BD25-8549-ABD8-C9E2E7258F1C}"/>
                  </a:ext>
                </a:extLst>
              </p14:cNvPr>
              <p14:cNvContentPartPr/>
              <p14:nvPr/>
            </p14:nvContentPartPr>
            <p14:xfrm>
              <a:off x="3241080" y="4256280"/>
              <a:ext cx="3555000" cy="1200600"/>
            </p14:xfrm>
          </p:contentPart>
        </mc:Choice>
        <mc:Fallback xmlns="">
          <p:pic>
            <p:nvPicPr>
              <p:cNvPr id="4" name="Ink 3">
                <a:extLst>
                  <a:ext uri="{FF2B5EF4-FFF2-40B4-BE49-F238E27FC236}">
                    <a16:creationId xmlns:a16="http://schemas.microsoft.com/office/drawing/2014/main" id="{E034C81D-BD25-8549-ABD8-C9E2E7258F1C}"/>
                  </a:ext>
                </a:extLst>
              </p:cNvPr>
              <p:cNvPicPr/>
              <p:nvPr/>
            </p:nvPicPr>
            <p:blipFill>
              <a:blip r:embed="rId4"/>
              <a:stretch>
                <a:fillRect/>
              </a:stretch>
            </p:blipFill>
            <p:spPr>
              <a:xfrm>
                <a:off x="3231720" y="4246920"/>
                <a:ext cx="3573720" cy="1219320"/>
              </a:xfrm>
              <a:prstGeom prst="rect">
                <a:avLst/>
              </a:prstGeom>
            </p:spPr>
          </p:pic>
        </mc:Fallback>
      </mc:AlternateContent>
    </p:spTree>
    <p:extLst>
      <p:ext uri="{BB962C8B-B14F-4D97-AF65-F5344CB8AC3E}">
        <p14:creationId xmlns:p14="http://schemas.microsoft.com/office/powerpoint/2010/main" val="255801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4E90110-979D-A442-AEFF-74078CAD0732}"/>
                  </a:ext>
                </a:extLst>
              </p:cNvPr>
              <p:cNvSpPr>
                <a:spLocks noGrp="1"/>
              </p:cNvSpPr>
              <p:nvPr>
                <p:ph type="title"/>
              </p:nvPr>
            </p:nvSpPr>
            <p:spPr>
              <a:xfrm>
                <a:off x="1179226" y="826680"/>
                <a:ext cx="9833548" cy="1325563"/>
              </a:xfrm>
            </p:spPr>
            <p:txBody>
              <a:bodyPr>
                <a:normAutofit/>
              </a:bodyPr>
              <a:lstStyle/>
              <a:p>
                <a:pPr algn="ctr"/>
                <a14:m>
                  <m:oMath xmlns:m="http://schemas.openxmlformats.org/officeDocument/2006/math">
                    <m:r>
                      <a:rPr lang="en-US" sz="4000" b="0" i="1">
                        <a:solidFill>
                          <a:srgbClr val="FFFFFF"/>
                        </a:solidFill>
                        <a:latin typeface="Cambria Math" panose="02040503050406030204" pitchFamily="18" charset="0"/>
                      </a:rPr>
                      <m:t>2002</m:t>
                    </m:r>
                  </m:oMath>
                </a14:m>
                <a:r>
                  <a:rPr lang="en-US" sz="4000" dirty="0">
                    <a:solidFill>
                      <a:srgbClr val="FFFFFF"/>
                    </a:solidFill>
                  </a:rPr>
                  <a:t> was the last palindromic year. What will be the next palindromic year?</a:t>
                </a:r>
              </a:p>
            </p:txBody>
          </p:sp>
        </mc:Choice>
        <mc:Fallback xmlns="">
          <p:sp>
            <p:nvSpPr>
              <p:cNvPr id="2" name="Title 1">
                <a:extLst>
                  <a:ext uri="{FF2B5EF4-FFF2-40B4-BE49-F238E27FC236}">
                    <a16:creationId xmlns:a16="http://schemas.microsoft.com/office/drawing/2014/main" id="{F4E90110-979D-A442-AEFF-74078CAD0732}"/>
                  </a:ext>
                </a:extLst>
              </p:cNvPr>
              <p:cNvSpPr>
                <a:spLocks noGrp="1" noRot="1" noChangeAspect="1" noMove="1" noResize="1" noEditPoints="1" noAdjustHandles="1" noChangeArrowheads="1" noChangeShapeType="1" noTextEdit="1"/>
              </p:cNvSpPr>
              <p:nvPr>
                <p:ph type="title"/>
              </p:nvPr>
            </p:nvSpPr>
            <p:spPr>
              <a:xfrm>
                <a:off x="1179226" y="826680"/>
                <a:ext cx="9833548" cy="1325563"/>
              </a:xfrm>
              <a:blipFill>
                <a:blip r:embed="rId3"/>
                <a:stretch>
                  <a:fillRect t="-6667" r="-1418" b="-1523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5A72569E-39E0-194A-A6BB-1ACFC791B874}"/>
              </a:ext>
            </a:extLst>
          </p:cNvPr>
          <p:cNvSpPr>
            <a:spLocks noGrp="1"/>
          </p:cNvSpPr>
          <p:nvPr>
            <p:ph idx="1"/>
          </p:nvPr>
        </p:nvSpPr>
        <p:spPr>
          <a:xfrm>
            <a:off x="1179226" y="3092970"/>
            <a:ext cx="9833548" cy="2693976"/>
          </a:xfrm>
        </p:spPr>
        <p:txBody>
          <a:bodyPr>
            <a:normAutofit/>
          </a:bodyPr>
          <a:lstStyle/>
          <a:p>
            <a:endParaRPr lang="en-US" sz="2000">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D7E4CDE-76D8-7049-BB5D-0E6510C17AF1}"/>
                  </a:ext>
                </a:extLst>
              </p14:cNvPr>
              <p14:cNvContentPartPr/>
              <p14:nvPr/>
            </p14:nvContentPartPr>
            <p14:xfrm>
              <a:off x="3502080" y="2032920"/>
              <a:ext cx="1876320" cy="1825920"/>
            </p14:xfrm>
          </p:contentPart>
        </mc:Choice>
        <mc:Fallback xmlns="">
          <p:pic>
            <p:nvPicPr>
              <p:cNvPr id="4" name="Ink 3">
                <a:extLst>
                  <a:ext uri="{FF2B5EF4-FFF2-40B4-BE49-F238E27FC236}">
                    <a16:creationId xmlns:a16="http://schemas.microsoft.com/office/drawing/2014/main" id="{5D7E4CDE-76D8-7049-BB5D-0E6510C17AF1}"/>
                  </a:ext>
                </a:extLst>
              </p:cNvPr>
              <p:cNvPicPr/>
              <p:nvPr/>
            </p:nvPicPr>
            <p:blipFill>
              <a:blip r:embed="rId5"/>
              <a:stretch>
                <a:fillRect/>
              </a:stretch>
            </p:blipFill>
            <p:spPr>
              <a:xfrm>
                <a:off x="3492720" y="2023560"/>
                <a:ext cx="1895040" cy="1844640"/>
              </a:xfrm>
              <a:prstGeom prst="rect">
                <a:avLst/>
              </a:prstGeom>
            </p:spPr>
          </p:pic>
        </mc:Fallback>
      </mc:AlternateContent>
    </p:spTree>
    <p:extLst>
      <p:ext uri="{BB962C8B-B14F-4D97-AF65-F5344CB8AC3E}">
        <p14:creationId xmlns:p14="http://schemas.microsoft.com/office/powerpoint/2010/main" val="362575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Programming data on computer monitor">
            <a:extLst>
              <a:ext uri="{FF2B5EF4-FFF2-40B4-BE49-F238E27FC236}">
                <a16:creationId xmlns:a16="http://schemas.microsoft.com/office/drawing/2014/main" id="{03042D07-8DC6-4C10-8F79-35E38CF5AFEC}"/>
              </a:ext>
            </a:extLst>
          </p:cNvPr>
          <p:cNvPicPr>
            <a:picLocks noChangeAspect="1"/>
          </p:cNvPicPr>
          <p:nvPr/>
        </p:nvPicPr>
        <p:blipFill rotWithShape="1">
          <a:blip r:embed="rId2">
            <a:alphaModFix amt="50000"/>
          </a:blip>
          <a:srcRect t="12054" b="3677"/>
          <a:stretch/>
        </p:blipFill>
        <p:spPr>
          <a:xfrm>
            <a:off x="20" y="1"/>
            <a:ext cx="12191980" cy="6857999"/>
          </a:xfrm>
          <a:prstGeom prst="rect">
            <a:avLst/>
          </a:prstGeom>
        </p:spPr>
      </p:pic>
      <p:sp>
        <p:nvSpPr>
          <p:cNvPr id="2" name="Title 1">
            <a:extLst>
              <a:ext uri="{FF2B5EF4-FFF2-40B4-BE49-F238E27FC236}">
                <a16:creationId xmlns:a16="http://schemas.microsoft.com/office/drawing/2014/main" id="{FFA81D68-9466-8F41-989D-9E40DD50C93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How many 7-digit palindromic numbers are there?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FC868A5-5CD5-7C49-90E6-6DF0566990AC}"/>
                  </a:ext>
                </a:extLst>
              </p14:cNvPr>
              <p14:cNvContentPartPr/>
              <p14:nvPr/>
            </p14:nvContentPartPr>
            <p14:xfrm>
              <a:off x="1662480" y="2423520"/>
              <a:ext cx="7457760" cy="2764440"/>
            </p14:xfrm>
          </p:contentPart>
        </mc:Choice>
        <mc:Fallback xmlns="">
          <p:pic>
            <p:nvPicPr>
              <p:cNvPr id="4" name="Ink 3">
                <a:extLst>
                  <a:ext uri="{FF2B5EF4-FFF2-40B4-BE49-F238E27FC236}">
                    <a16:creationId xmlns:a16="http://schemas.microsoft.com/office/drawing/2014/main" id="{9FC868A5-5CD5-7C49-90E6-6DF0566990AC}"/>
                  </a:ext>
                </a:extLst>
              </p:cNvPr>
              <p:cNvPicPr/>
              <p:nvPr/>
            </p:nvPicPr>
            <p:blipFill>
              <a:blip r:embed="rId4"/>
              <a:stretch>
                <a:fillRect/>
              </a:stretch>
            </p:blipFill>
            <p:spPr>
              <a:xfrm>
                <a:off x="1653120" y="2414160"/>
                <a:ext cx="7476480" cy="2783160"/>
              </a:xfrm>
              <a:prstGeom prst="rect">
                <a:avLst/>
              </a:prstGeom>
            </p:spPr>
          </p:pic>
        </mc:Fallback>
      </mc:AlternateContent>
    </p:spTree>
    <p:extLst>
      <p:ext uri="{BB962C8B-B14F-4D97-AF65-F5344CB8AC3E}">
        <p14:creationId xmlns:p14="http://schemas.microsoft.com/office/powerpoint/2010/main" val="1890017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C51A1-4812-804B-B137-1869E14F18C6}"/>
              </a:ext>
            </a:extLst>
          </p:cNvPr>
          <p:cNvSpPr>
            <a:spLocks noGrp="1"/>
          </p:cNvSpPr>
          <p:nvPr>
            <p:ph type="title"/>
          </p:nvPr>
        </p:nvSpPr>
        <p:spPr>
          <a:xfrm>
            <a:off x="1388209" y="5554639"/>
            <a:ext cx="9654076" cy="982473"/>
          </a:xfrm>
        </p:spPr>
        <p:txBody>
          <a:bodyPr>
            <a:normAutofit/>
          </a:bodyPr>
          <a:lstStyle/>
          <a:p>
            <a:r>
              <a:rPr lang="en-US" sz="3400">
                <a:solidFill>
                  <a:srgbClr val="FFFFFF"/>
                </a:solidFill>
              </a:rPr>
              <a:t>How many 7-digit palindromic numbers are there?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3B1726-770F-8C40-ABA9-E3C64DC2832A}"/>
                  </a:ext>
                </a:extLst>
              </p:cNvPr>
              <p:cNvSpPr>
                <a:spLocks noGrp="1"/>
              </p:cNvSpPr>
              <p:nvPr>
                <p:ph idx="1"/>
              </p:nvPr>
            </p:nvSpPr>
            <p:spPr>
              <a:xfrm>
                <a:off x="321895" y="31433"/>
                <a:ext cx="11531600" cy="5246967"/>
              </a:xfrm>
            </p:spPr>
            <p:txBody>
              <a:bodyPr anchor="ctr">
                <a:normAutofit/>
              </a:bodyPr>
              <a:lstStyle/>
              <a:p>
                <a:pPr marL="0" indent="0">
                  <a:buNone/>
                </a:pPr>
                <a:r>
                  <a:rPr lang="en-US" dirty="0"/>
                  <a:t>Our answer is </a:t>
                </a:r>
                <a14:m>
                  <m:oMath xmlns:m="http://schemas.openxmlformats.org/officeDocument/2006/math">
                    <m:r>
                      <a:rPr lang="en-US" b="0" i="1">
                        <a:latin typeface="Cambria Math" panose="02040503050406030204" pitchFamily="18" charset="0"/>
                      </a:rPr>
                      <m:t>9 </m:t>
                    </m:r>
                    <m:r>
                      <a:rPr lang="en-US" b="0" i="1">
                        <a:latin typeface="Cambria Math" panose="02040503050406030204" pitchFamily="18" charset="0"/>
                        <a:ea typeface="Cambria Math" panose="02040503050406030204" pitchFamily="18" charset="0"/>
                      </a:rPr>
                      <m:t>×</m:t>
                    </m:r>
                    <m:r>
                      <a:rPr lang="en-US" b="0" i="1">
                        <a:latin typeface="Cambria Math" panose="02040503050406030204" pitchFamily="18" charset="0"/>
                      </a:rPr>
                      <m:t> 10 </m:t>
                    </m:r>
                    <m:r>
                      <a:rPr lang="en-US" b="0" i="1">
                        <a:latin typeface="Cambria Math" panose="02040503050406030204" pitchFamily="18" charset="0"/>
                        <a:ea typeface="Cambria Math" panose="02040503050406030204" pitchFamily="18" charset="0"/>
                      </a:rPr>
                      <m:t>× </m:t>
                    </m:r>
                    <m:r>
                      <a:rPr lang="en-US" b="0" i="1">
                        <a:latin typeface="Cambria Math" panose="02040503050406030204" pitchFamily="18" charset="0"/>
                      </a:rPr>
                      <m:t>10 </m:t>
                    </m:r>
                    <m:r>
                      <a:rPr lang="en-US" b="0" i="1">
                        <a:latin typeface="Cambria Math" panose="02040503050406030204" pitchFamily="18" charset="0"/>
                        <a:ea typeface="Cambria Math" panose="02040503050406030204" pitchFamily="18" charset="0"/>
                      </a:rPr>
                      <m:t>× 10 × 1 × 1 × 1=9 × </m:t>
                    </m:r>
                    <m:sSup>
                      <m:sSupPr>
                        <m:ctrlPr>
                          <a:rPr lang="en-US" b="0"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10</m:t>
                        </m:r>
                      </m:e>
                      <m:sup>
                        <m:r>
                          <a:rPr lang="en-US" b="0" i="1">
                            <a:latin typeface="Cambria Math" panose="02040503050406030204" pitchFamily="18" charset="0"/>
                            <a:ea typeface="Cambria Math" panose="02040503050406030204" pitchFamily="18" charset="0"/>
                          </a:rPr>
                          <m:t>3</m:t>
                        </m:r>
                      </m:sup>
                    </m:sSup>
                    <m:r>
                      <a:rPr lang="en-US" b="0" i="1">
                        <a:latin typeface="Cambria Math" panose="02040503050406030204" pitchFamily="18" charset="0"/>
                        <a:ea typeface="Cambria Math" panose="02040503050406030204" pitchFamily="18" charset="0"/>
                      </a:rPr>
                      <m:t> ×</m:t>
                    </m:r>
                    <m:sSup>
                      <m:sSupPr>
                        <m:ctrlPr>
                          <a:rPr lang="en-US" b="0"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1</m:t>
                        </m:r>
                      </m:e>
                      <m:sup>
                        <m:r>
                          <a:rPr lang="en-US" b="0" i="1">
                            <a:latin typeface="Cambria Math" panose="02040503050406030204" pitchFamily="18" charset="0"/>
                            <a:ea typeface="Cambria Math" panose="02040503050406030204" pitchFamily="18" charset="0"/>
                          </a:rPr>
                          <m:t>3</m:t>
                        </m:r>
                      </m:sup>
                    </m:sSup>
                    <m:r>
                      <a:rPr lang="en-US" b="0" i="1">
                        <a:latin typeface="Cambria Math" panose="02040503050406030204" pitchFamily="18" charset="0"/>
                        <a:ea typeface="Cambria Math" panose="02040503050406030204" pitchFamily="18" charset="0"/>
                      </a:rPr>
                      <m:t>=</m:t>
                    </m:r>
                    <m:r>
                      <a:rPr lang="en-US" b="1" i="1" smtClean="0">
                        <a:solidFill>
                          <a:srgbClr val="00B050"/>
                        </a:solidFill>
                        <a:latin typeface="Cambria Math" panose="02040503050406030204" pitchFamily="18" charset="0"/>
                        <a:ea typeface="Cambria Math" panose="02040503050406030204" pitchFamily="18" charset="0"/>
                      </a:rPr>
                      <m:t>𝟗𝟎𝟎𝟎</m:t>
                    </m:r>
                  </m:oMath>
                </a14:m>
                <a:endParaRPr lang="en-US" b="1" dirty="0">
                  <a:solidFill>
                    <a:srgbClr val="00B050"/>
                  </a:solidFill>
                </a:endParaRPr>
              </a:p>
              <a:p>
                <a:pPr marL="0" indent="0">
                  <a:buNone/>
                </a:pPr>
                <a:endParaRPr lang="en-US" dirty="0"/>
              </a:p>
              <a:p>
                <a:pPr marL="0" indent="0" algn="ctr">
                  <a:buNone/>
                </a:pPr>
                <a:r>
                  <a:rPr lang="en-US" u="sng" dirty="0"/>
                  <a:t>Why? </a:t>
                </a:r>
              </a:p>
              <a:p>
                <a:pPr marL="0" indent="0">
                  <a:buNone/>
                </a:pPr>
                <a:r>
                  <a:rPr lang="en-US" dirty="0"/>
                  <a:t>There are 9 possible options for the 1</a:t>
                </a:r>
                <a:r>
                  <a:rPr lang="en-US" baseline="30000" dirty="0"/>
                  <a:t>st</a:t>
                </a:r>
                <a:r>
                  <a:rPr lang="en-US" dirty="0"/>
                  <a:t> digit (exclude 0 since a number cannot begin with 0). Since we are looking for palindromic numbers, the last digit must be the same as the 1</a:t>
                </a:r>
                <a:r>
                  <a:rPr lang="en-US" baseline="30000" dirty="0"/>
                  <a:t>st</a:t>
                </a:r>
                <a:r>
                  <a:rPr lang="en-US" dirty="0"/>
                  <a:t> digit so there is 1 possible option for the last digit. </a:t>
                </a:r>
              </a:p>
              <a:p>
                <a:pPr marL="0" indent="0">
                  <a:buNone/>
                </a:pPr>
                <a:r>
                  <a:rPr lang="en-US" dirty="0"/>
                  <a:t>Next, there are 10 options for the 2</a:t>
                </a:r>
                <a:r>
                  <a:rPr lang="en-US" baseline="30000" dirty="0"/>
                  <a:t>nd</a:t>
                </a:r>
                <a:r>
                  <a:rPr lang="en-US" dirty="0"/>
                  <a:t> digits and 1 option for the 6</a:t>
                </a:r>
                <a:r>
                  <a:rPr lang="en-US" baseline="30000" dirty="0"/>
                  <a:t>th</a:t>
                </a:r>
                <a:r>
                  <a:rPr lang="en-US" dirty="0"/>
                  <a:t> digit, then 10 options for the 3</a:t>
                </a:r>
                <a:r>
                  <a:rPr lang="en-US" baseline="30000" dirty="0"/>
                  <a:t>rd</a:t>
                </a:r>
                <a:r>
                  <a:rPr lang="en-US" dirty="0"/>
                  <a:t> digits and 1 option for the 5</a:t>
                </a:r>
                <a:r>
                  <a:rPr lang="en-US" baseline="30000" dirty="0"/>
                  <a:t>th</a:t>
                </a:r>
                <a:r>
                  <a:rPr lang="en-US" dirty="0"/>
                  <a:t> digits, and </a:t>
                </a:r>
              </a:p>
              <a:p>
                <a:pPr marL="0" indent="0">
                  <a:buNone/>
                </a:pPr>
                <a:r>
                  <a:rPr lang="en-US" dirty="0"/>
                  <a:t>Finally, 10 options for the 4</a:t>
                </a:r>
                <a:r>
                  <a:rPr lang="en-US" baseline="30000" dirty="0"/>
                  <a:t>th</a:t>
                </a:r>
                <a:r>
                  <a:rPr lang="en-US" dirty="0"/>
                  <a:t> digit. </a:t>
                </a:r>
              </a:p>
              <a:p>
                <a:pPr marL="0" indent="0">
                  <a:buNone/>
                </a:pPr>
                <a:r>
                  <a:rPr lang="en-US" dirty="0"/>
                  <a:t>Therefore, there are </a:t>
                </a:r>
                <a14:m>
                  <m:oMath xmlns:m="http://schemas.openxmlformats.org/officeDocument/2006/math">
                    <m:r>
                      <a:rPr lang="en-US" i="1">
                        <a:latin typeface="Cambria Math" panose="02040503050406030204" pitchFamily="18" charset="0"/>
                      </a:rPr>
                      <m:t>9 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10 </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rPr>
                      <m:t>10 </m:t>
                    </m:r>
                    <m:r>
                      <a:rPr lang="en-US" i="1">
                        <a:latin typeface="Cambria Math" panose="02040503050406030204" pitchFamily="18" charset="0"/>
                        <a:ea typeface="Cambria Math" panose="02040503050406030204" pitchFamily="18" charset="0"/>
                      </a:rPr>
                      <m:t>× 10 × 1 × 1 × 1=9 ×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m:t>
                    </m:r>
                    <m:r>
                      <a:rPr lang="en-US" b="1" i="1">
                        <a:solidFill>
                          <a:srgbClr val="00B050"/>
                        </a:solidFill>
                        <a:latin typeface="Cambria Math" panose="02040503050406030204" pitchFamily="18" charset="0"/>
                        <a:ea typeface="Cambria Math" panose="02040503050406030204" pitchFamily="18" charset="0"/>
                      </a:rPr>
                      <m:t>𝟗𝟎𝟎𝟎</m:t>
                    </m:r>
                    <m:r>
                      <a:rPr lang="en-US" b="1" i="1">
                        <a:solidFill>
                          <a:srgbClr val="00B050"/>
                        </a:solidFill>
                        <a:latin typeface="Cambria Math" panose="02040503050406030204" pitchFamily="18" charset="0"/>
                        <a:ea typeface="Cambria Math" panose="02040503050406030204" pitchFamily="18" charset="0"/>
                      </a:rPr>
                      <m:t> </m:t>
                    </m:r>
                  </m:oMath>
                </a14:m>
                <a:r>
                  <a:rPr lang="en-US" dirty="0"/>
                  <a:t>different 7-digit palindromic numbers.</a:t>
                </a:r>
              </a:p>
            </p:txBody>
          </p:sp>
        </mc:Choice>
        <mc:Fallback xmlns="">
          <p:sp>
            <p:nvSpPr>
              <p:cNvPr id="3" name="Content Placeholder 2">
                <a:extLst>
                  <a:ext uri="{FF2B5EF4-FFF2-40B4-BE49-F238E27FC236}">
                    <a16:creationId xmlns:a16="http://schemas.microsoft.com/office/drawing/2014/main" id="{453B1726-770F-8C40-ABA9-E3C64DC2832A}"/>
                  </a:ext>
                </a:extLst>
              </p:cNvPr>
              <p:cNvSpPr>
                <a:spLocks noGrp="1" noRot="1" noChangeAspect="1" noMove="1" noResize="1" noEditPoints="1" noAdjustHandles="1" noChangeArrowheads="1" noChangeShapeType="1" noTextEdit="1"/>
              </p:cNvSpPr>
              <p:nvPr>
                <p:ph idx="1"/>
              </p:nvPr>
            </p:nvSpPr>
            <p:spPr>
              <a:xfrm>
                <a:off x="321895" y="31433"/>
                <a:ext cx="11531600" cy="5246967"/>
              </a:xfrm>
              <a:blipFill>
                <a:blip r:embed="rId2"/>
                <a:stretch>
                  <a:fillRect l="-1100" t="-483" r="-990" b="-144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4014C60-E367-0249-82E8-EEFA354527FE}"/>
                  </a:ext>
                </a:extLst>
              </p14:cNvPr>
              <p14:cNvContentPartPr/>
              <p14:nvPr/>
            </p14:nvContentPartPr>
            <p14:xfrm>
              <a:off x="1738800" y="482040"/>
              <a:ext cx="9952920" cy="3880080"/>
            </p14:xfrm>
          </p:contentPart>
        </mc:Choice>
        <mc:Fallback xmlns="">
          <p:pic>
            <p:nvPicPr>
              <p:cNvPr id="4" name="Ink 3">
                <a:extLst>
                  <a:ext uri="{FF2B5EF4-FFF2-40B4-BE49-F238E27FC236}">
                    <a16:creationId xmlns:a16="http://schemas.microsoft.com/office/drawing/2014/main" id="{64014C60-E367-0249-82E8-EEFA354527FE}"/>
                  </a:ext>
                </a:extLst>
              </p:cNvPr>
              <p:cNvPicPr/>
              <p:nvPr/>
            </p:nvPicPr>
            <p:blipFill>
              <a:blip r:embed="rId4"/>
              <a:stretch>
                <a:fillRect/>
              </a:stretch>
            </p:blipFill>
            <p:spPr>
              <a:xfrm>
                <a:off x="1729440" y="472680"/>
                <a:ext cx="9971640" cy="3898800"/>
              </a:xfrm>
              <a:prstGeom prst="rect">
                <a:avLst/>
              </a:prstGeom>
            </p:spPr>
          </p:pic>
        </mc:Fallback>
      </mc:AlternateContent>
    </p:spTree>
    <p:extLst>
      <p:ext uri="{BB962C8B-B14F-4D97-AF65-F5344CB8AC3E}">
        <p14:creationId xmlns:p14="http://schemas.microsoft.com/office/powerpoint/2010/main" val="117931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122A5-D071-4745-91C6-A156A84C27E4}"/>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How many palindromic numbers are there between the numbers 100 and 400?</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6D44AF2-26FD-9241-9F96-C6C8F62FED04}"/>
                  </a:ext>
                </a:extLst>
              </p14:cNvPr>
              <p14:cNvContentPartPr/>
              <p14:nvPr/>
            </p14:nvContentPartPr>
            <p14:xfrm>
              <a:off x="765720" y="1735560"/>
              <a:ext cx="8403120" cy="4334760"/>
            </p14:xfrm>
          </p:contentPart>
        </mc:Choice>
        <mc:Fallback xmlns="">
          <p:pic>
            <p:nvPicPr>
              <p:cNvPr id="3" name="Ink 2">
                <a:extLst>
                  <a:ext uri="{FF2B5EF4-FFF2-40B4-BE49-F238E27FC236}">
                    <a16:creationId xmlns:a16="http://schemas.microsoft.com/office/drawing/2014/main" id="{06D44AF2-26FD-9241-9F96-C6C8F62FED04}"/>
                  </a:ext>
                </a:extLst>
              </p:cNvPr>
              <p:cNvPicPr/>
              <p:nvPr/>
            </p:nvPicPr>
            <p:blipFill>
              <a:blip r:embed="rId3"/>
              <a:stretch>
                <a:fillRect/>
              </a:stretch>
            </p:blipFill>
            <p:spPr>
              <a:xfrm>
                <a:off x="756360" y="1726200"/>
                <a:ext cx="8421840" cy="4353480"/>
              </a:xfrm>
              <a:prstGeom prst="rect">
                <a:avLst/>
              </a:prstGeom>
            </p:spPr>
          </p:pic>
        </mc:Fallback>
      </mc:AlternateContent>
    </p:spTree>
    <p:extLst>
      <p:ext uri="{BB962C8B-B14F-4D97-AF65-F5344CB8AC3E}">
        <p14:creationId xmlns:p14="http://schemas.microsoft.com/office/powerpoint/2010/main" val="85041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9E27C-2C16-FE49-A20F-5CE0F77448B1}"/>
              </a:ext>
            </a:extLst>
          </p:cNvPr>
          <p:cNvSpPr>
            <a:spLocks noGrp="1"/>
          </p:cNvSpPr>
          <p:nvPr>
            <p:ph type="title"/>
          </p:nvPr>
        </p:nvSpPr>
        <p:spPr>
          <a:xfrm>
            <a:off x="838200" y="365125"/>
            <a:ext cx="10515600" cy="1325563"/>
          </a:xfrm>
        </p:spPr>
        <p:txBody>
          <a:bodyPr>
            <a:normAutofit/>
          </a:bodyPr>
          <a:lstStyle/>
          <a:p>
            <a:r>
              <a:rPr lang="en-US" sz="2600"/>
              <a:t>Maria is finishing a marathon and Paul is waiting for her at the finish line. He cannot remember her bib number, just that it was the next palindromic number after his bib number, 5678. What bib number does Maria have?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7583B4D-00BB-CB48-9E96-CB1EA0697728}"/>
                  </a:ext>
                </a:extLst>
              </p14:cNvPr>
              <p14:cNvContentPartPr/>
              <p14:nvPr/>
            </p14:nvContentPartPr>
            <p14:xfrm>
              <a:off x="1004040" y="1116720"/>
              <a:ext cx="9347760" cy="3001680"/>
            </p14:xfrm>
          </p:contentPart>
        </mc:Choice>
        <mc:Fallback xmlns="">
          <p:pic>
            <p:nvPicPr>
              <p:cNvPr id="3" name="Ink 2">
                <a:extLst>
                  <a:ext uri="{FF2B5EF4-FFF2-40B4-BE49-F238E27FC236}">
                    <a16:creationId xmlns:a16="http://schemas.microsoft.com/office/drawing/2014/main" id="{B7583B4D-00BB-CB48-9E96-CB1EA0697728}"/>
                  </a:ext>
                </a:extLst>
              </p:cNvPr>
              <p:cNvPicPr/>
              <p:nvPr/>
            </p:nvPicPr>
            <p:blipFill>
              <a:blip r:embed="rId3"/>
              <a:stretch>
                <a:fillRect/>
              </a:stretch>
            </p:blipFill>
            <p:spPr>
              <a:xfrm>
                <a:off x="994680" y="1107360"/>
                <a:ext cx="9366480" cy="3020400"/>
              </a:xfrm>
              <a:prstGeom prst="rect">
                <a:avLst/>
              </a:prstGeom>
            </p:spPr>
          </p:pic>
        </mc:Fallback>
      </mc:AlternateContent>
    </p:spTree>
    <p:extLst>
      <p:ext uri="{BB962C8B-B14F-4D97-AF65-F5344CB8AC3E}">
        <p14:creationId xmlns:p14="http://schemas.microsoft.com/office/powerpoint/2010/main" val="346359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2BE7-878D-D847-A939-F5E38F771D97}"/>
              </a:ext>
            </a:extLst>
          </p:cNvPr>
          <p:cNvSpPr>
            <a:spLocks noGrp="1"/>
          </p:cNvSpPr>
          <p:nvPr>
            <p:ph type="title"/>
          </p:nvPr>
        </p:nvSpPr>
        <p:spPr>
          <a:xfrm>
            <a:off x="0" y="-180065"/>
            <a:ext cx="10515600" cy="1325563"/>
          </a:xfrm>
        </p:spPr>
        <p:txBody>
          <a:bodyPr/>
          <a:lstStyle/>
          <a:p>
            <a:r>
              <a:rPr lang="en-US" dirty="0"/>
              <a:t>Perfect Square Palindromic Numbers</a:t>
            </a:r>
          </a:p>
        </p:txBody>
      </p:sp>
      <p:sp>
        <p:nvSpPr>
          <p:cNvPr id="3" name="Content Placeholder 2">
            <a:extLst>
              <a:ext uri="{FF2B5EF4-FFF2-40B4-BE49-F238E27FC236}">
                <a16:creationId xmlns:a16="http://schemas.microsoft.com/office/drawing/2014/main" id="{4FAC5FF3-B17D-6749-9330-5BF8488DDC34}"/>
              </a:ext>
            </a:extLst>
          </p:cNvPr>
          <p:cNvSpPr>
            <a:spLocks noGrp="1"/>
          </p:cNvSpPr>
          <p:nvPr>
            <p:ph idx="1"/>
          </p:nvPr>
        </p:nvSpPr>
        <p:spPr>
          <a:xfrm>
            <a:off x="208547" y="890338"/>
            <a:ext cx="10515600" cy="5967662"/>
          </a:xfrm>
        </p:spPr>
        <p:txBody>
          <a:bodyPr>
            <a:normAutofit fontScale="92500" lnSpcReduction="10000"/>
          </a:bodyPr>
          <a:lstStyle/>
          <a:p>
            <a:pPr marL="0" indent="0">
              <a:buNone/>
            </a:pPr>
            <a:r>
              <a:rPr lang="en-US" dirty="0"/>
              <a:t>(Try it First without a calculator) Evaluate the following </a:t>
            </a:r>
          </a:p>
          <a:p>
            <a:pPr marL="0" indent="0">
              <a:buNone/>
            </a:pPr>
            <a:endParaRPr lang="en-US" dirty="0"/>
          </a:p>
          <a:p>
            <a:pPr marL="0" indent="0">
              <a:buNone/>
            </a:pPr>
            <a:endParaRPr lang="en-US" b="0" dirty="0"/>
          </a:p>
          <a:p>
            <a:pPr marL="0" indent="0">
              <a:buNone/>
            </a:pPr>
            <a:endParaRPr lang="en-US" dirty="0"/>
          </a:p>
          <a:p>
            <a:pPr marL="0" indent="0">
              <a:buNone/>
            </a:pPr>
            <a:endParaRPr lang="en-US" b="0" dirty="0"/>
          </a:p>
          <a:p>
            <a:pPr marL="0" indent="0">
              <a:buNone/>
            </a:pPr>
            <a:endParaRPr lang="en-US" dirty="0"/>
          </a:p>
          <a:p>
            <a:pPr marL="0" indent="0">
              <a:buNone/>
            </a:pPr>
            <a:endParaRPr lang="en-US" b="0" dirty="0"/>
          </a:p>
          <a:p>
            <a:pPr marL="0" indent="0">
              <a:buNone/>
            </a:pPr>
            <a:endParaRPr lang="en-US" dirty="0"/>
          </a:p>
          <a:p>
            <a:pPr marL="0" indent="0">
              <a:buNone/>
            </a:pPr>
            <a:endParaRPr lang="en-US" b="0" dirty="0"/>
          </a:p>
          <a:p>
            <a:pPr marL="0" indent="0">
              <a:buNone/>
            </a:pPr>
            <a:endParaRPr lang="en-US" dirty="0"/>
          </a:p>
          <a:p>
            <a:pPr marL="0" indent="0">
              <a:buNone/>
            </a:pPr>
            <a:endParaRPr lang="en-US" b="0" dirty="0"/>
          </a:p>
          <a:p>
            <a:pPr marL="0" indent="0">
              <a:buNone/>
            </a:pPr>
            <a:endParaRPr lang="en-US" b="0" dirty="0"/>
          </a:p>
          <a:p>
            <a:pPr marL="0" indent="0">
              <a:buNone/>
            </a:pPr>
            <a:r>
              <a:rPr lang="en-US" b="0" dirty="0"/>
              <a:t>What is the pattern of these perfect Squares?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05F2ECD4-7B62-AF45-9CAF-09856DF96F15}"/>
                  </a:ext>
                </a:extLst>
              </p:cNvPr>
              <p:cNvGraphicFramePr>
                <a:graphicFrameLocks noGrp="1"/>
              </p:cNvGraphicFramePr>
              <p:nvPr>
                <p:extLst>
                  <p:ext uri="{D42A27DB-BD31-4B8C-83A1-F6EECF244321}">
                    <p14:modId xmlns:p14="http://schemas.microsoft.com/office/powerpoint/2010/main" val="4073937870"/>
                  </p:ext>
                </p:extLst>
              </p:nvPr>
            </p:nvGraphicFramePr>
            <p:xfrm>
              <a:off x="421105" y="1535049"/>
              <a:ext cx="11349790" cy="4432613"/>
            </p:xfrm>
            <a:graphic>
              <a:graphicData uri="http://schemas.openxmlformats.org/drawingml/2006/table">
                <a:tbl>
                  <a:tblPr firstRow="1" bandRow="1">
                    <a:tableStyleId>{69CF1AB2-1976-4502-BF36-3FF5EA218861}</a:tableStyleId>
                  </a:tblPr>
                  <a:tblGrid>
                    <a:gridCol w="5674895">
                      <a:extLst>
                        <a:ext uri="{9D8B030D-6E8A-4147-A177-3AD203B41FA5}">
                          <a16:colId xmlns:a16="http://schemas.microsoft.com/office/drawing/2014/main" val="3056232167"/>
                        </a:ext>
                      </a:extLst>
                    </a:gridCol>
                    <a:gridCol w="5674895">
                      <a:extLst>
                        <a:ext uri="{9D8B030D-6E8A-4147-A177-3AD203B41FA5}">
                          <a16:colId xmlns:a16="http://schemas.microsoft.com/office/drawing/2014/main" val="1184479737"/>
                        </a:ext>
                      </a:extLst>
                    </a:gridCol>
                  </a:tblGrid>
                  <a:tr h="221953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𝟏</m:t>
                                    </m:r>
                                  </m:e>
                                  <m:sup>
                                    <m:r>
                                      <a:rPr lang="en-US" b="1" i="1" smtClean="0">
                                        <a:latin typeface="Cambria Math" panose="02040503050406030204" pitchFamily="18" charset="0"/>
                                      </a:rPr>
                                      <m:t>𝟐</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𝟏𝟎</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𝟏</m:t>
                                    </m:r>
                                  </m:e>
                                  <m:sup>
                                    <m:r>
                                      <a:rPr lang="en-US" b="1" i="1" smtClean="0">
                                        <a:latin typeface="Cambria Math" panose="02040503050406030204" pitchFamily="18" charset="0"/>
                                      </a:rPr>
                                      <m:t>𝟐</m:t>
                                    </m:r>
                                  </m:sup>
                                </m:sSup>
                              </m:oMath>
                            </m:oMathPara>
                          </a14:m>
                          <a:endParaRPr lang="en-US" dirty="0"/>
                        </a:p>
                      </a:txBody>
                      <a:tcPr/>
                    </a:tc>
                    <a:extLst>
                      <a:ext uri="{0D108BD9-81ED-4DB2-BD59-A6C34878D82A}">
                        <a16:rowId xmlns:a16="http://schemas.microsoft.com/office/drawing/2014/main" val="2303776260"/>
                      </a:ext>
                    </a:extLst>
                  </a:tr>
                  <a:tr h="2213083">
                    <a:tc>
                      <a:txBody>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𝟏𝟎𝟎𝟏</m:t>
                                    </m:r>
                                  </m:e>
                                  <m:sup>
                                    <m:r>
                                      <a:rPr lang="en-US" b="1" i="1" smtClean="0">
                                        <a:latin typeface="Cambria Math" panose="02040503050406030204" pitchFamily="18" charset="0"/>
                                      </a:rPr>
                                      <m:t>𝟐</m:t>
                                    </m:r>
                                  </m:sup>
                                </m:sSup>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𝟏𝟎𝟎𝟎𝟏</m:t>
                                    </m:r>
                                  </m:e>
                                  <m:sup>
                                    <m:r>
                                      <a:rPr lang="en-US" b="1" i="1" smtClean="0">
                                        <a:latin typeface="Cambria Math" panose="02040503050406030204" pitchFamily="18" charset="0"/>
                                      </a:rPr>
                                      <m:t>𝟐</m:t>
                                    </m:r>
                                  </m:sup>
                                </m:sSup>
                              </m:oMath>
                            </m:oMathPara>
                          </a14:m>
                          <a:endParaRPr lang="en-US" b="1" dirty="0"/>
                        </a:p>
                      </a:txBody>
                      <a:tcPr/>
                    </a:tc>
                    <a:extLst>
                      <a:ext uri="{0D108BD9-81ED-4DB2-BD59-A6C34878D82A}">
                        <a16:rowId xmlns:a16="http://schemas.microsoft.com/office/drawing/2014/main" val="1996345819"/>
                      </a:ext>
                    </a:extLst>
                  </a:tr>
                </a:tbl>
              </a:graphicData>
            </a:graphic>
          </p:graphicFrame>
        </mc:Choice>
        <mc:Fallback xmlns="">
          <p:graphicFrame>
            <p:nvGraphicFramePr>
              <p:cNvPr id="4" name="Table 4">
                <a:extLst>
                  <a:ext uri="{FF2B5EF4-FFF2-40B4-BE49-F238E27FC236}">
                    <a16:creationId xmlns:a16="http://schemas.microsoft.com/office/drawing/2014/main" id="{05F2ECD4-7B62-AF45-9CAF-09856DF96F15}"/>
                  </a:ext>
                </a:extLst>
              </p:cNvPr>
              <p:cNvGraphicFramePr>
                <a:graphicFrameLocks noGrp="1"/>
              </p:cNvGraphicFramePr>
              <p:nvPr>
                <p:extLst>
                  <p:ext uri="{D42A27DB-BD31-4B8C-83A1-F6EECF244321}">
                    <p14:modId xmlns:p14="http://schemas.microsoft.com/office/powerpoint/2010/main" val="4073937870"/>
                  </p:ext>
                </p:extLst>
              </p:nvPr>
            </p:nvGraphicFramePr>
            <p:xfrm>
              <a:off x="421105" y="1535049"/>
              <a:ext cx="11349790" cy="4432613"/>
            </p:xfrm>
            <a:graphic>
              <a:graphicData uri="http://schemas.openxmlformats.org/drawingml/2006/table">
                <a:tbl>
                  <a:tblPr firstRow="1" bandRow="1">
                    <a:tableStyleId>{69CF1AB2-1976-4502-BF36-3FF5EA218861}</a:tableStyleId>
                  </a:tblPr>
                  <a:tblGrid>
                    <a:gridCol w="5674895">
                      <a:extLst>
                        <a:ext uri="{9D8B030D-6E8A-4147-A177-3AD203B41FA5}">
                          <a16:colId xmlns:a16="http://schemas.microsoft.com/office/drawing/2014/main" val="3056232167"/>
                        </a:ext>
                      </a:extLst>
                    </a:gridCol>
                    <a:gridCol w="5674895">
                      <a:extLst>
                        <a:ext uri="{9D8B030D-6E8A-4147-A177-3AD203B41FA5}">
                          <a16:colId xmlns:a16="http://schemas.microsoft.com/office/drawing/2014/main" val="1184479737"/>
                        </a:ext>
                      </a:extLst>
                    </a:gridCol>
                  </a:tblGrid>
                  <a:tr h="2219530">
                    <a:tc>
                      <a:txBody>
                        <a:bodyPr/>
                        <a:lstStyle/>
                        <a:p>
                          <a:endParaRPr lang="en-US"/>
                        </a:p>
                      </a:txBody>
                      <a:tcPr>
                        <a:blipFill>
                          <a:blip r:embed="rId2"/>
                          <a:stretch>
                            <a:fillRect l="-224" r="-100447" b="-101143"/>
                          </a:stretch>
                        </a:blipFill>
                      </a:tcPr>
                    </a:tc>
                    <a:tc>
                      <a:txBody>
                        <a:bodyPr/>
                        <a:lstStyle/>
                        <a:p>
                          <a:endParaRPr lang="en-US"/>
                        </a:p>
                      </a:txBody>
                      <a:tcPr>
                        <a:blipFill>
                          <a:blip r:embed="rId2"/>
                          <a:stretch>
                            <a:fillRect l="-100224" r="-447" b="-101143"/>
                          </a:stretch>
                        </a:blipFill>
                      </a:tcPr>
                    </a:tc>
                    <a:extLst>
                      <a:ext uri="{0D108BD9-81ED-4DB2-BD59-A6C34878D82A}">
                        <a16:rowId xmlns:a16="http://schemas.microsoft.com/office/drawing/2014/main" val="2303776260"/>
                      </a:ext>
                    </a:extLst>
                  </a:tr>
                  <a:tr h="2213083">
                    <a:tc>
                      <a:txBody>
                        <a:bodyPr/>
                        <a:lstStyle/>
                        <a:p>
                          <a:endParaRPr lang="en-US"/>
                        </a:p>
                      </a:txBody>
                      <a:tcPr>
                        <a:blipFill>
                          <a:blip r:embed="rId2"/>
                          <a:stretch>
                            <a:fillRect l="-224" t="-100000" r="-100447" b="-1143"/>
                          </a:stretch>
                        </a:blipFill>
                      </a:tcPr>
                    </a:tc>
                    <a:tc>
                      <a:txBody>
                        <a:bodyPr/>
                        <a:lstStyle/>
                        <a:p>
                          <a:endParaRPr lang="en-US"/>
                        </a:p>
                      </a:txBody>
                      <a:tcPr>
                        <a:blipFill>
                          <a:blip r:embed="rId2"/>
                          <a:stretch>
                            <a:fillRect l="-100224" t="-100000" r="-447" b="-1143"/>
                          </a:stretch>
                        </a:blipFill>
                      </a:tcPr>
                    </a:tc>
                    <a:extLst>
                      <a:ext uri="{0D108BD9-81ED-4DB2-BD59-A6C34878D82A}">
                        <a16:rowId xmlns:a16="http://schemas.microsoft.com/office/drawing/2014/main" val="1996345819"/>
                      </a:ext>
                    </a:extLst>
                  </a:tr>
                </a:tbl>
              </a:graphicData>
            </a:graphic>
          </p:graphicFrame>
        </mc:Fallback>
      </mc:AlternateContent>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33EC99A-D527-454E-8AEB-E98681FE01B3}"/>
                  </a:ext>
                </a:extLst>
              </p14:cNvPr>
              <p14:cNvContentPartPr/>
              <p14:nvPr/>
            </p14:nvContentPartPr>
            <p14:xfrm>
              <a:off x="76680" y="493200"/>
              <a:ext cx="10060560" cy="4709880"/>
            </p14:xfrm>
          </p:contentPart>
        </mc:Choice>
        <mc:Fallback xmlns="">
          <p:pic>
            <p:nvPicPr>
              <p:cNvPr id="5" name="Ink 4">
                <a:extLst>
                  <a:ext uri="{FF2B5EF4-FFF2-40B4-BE49-F238E27FC236}">
                    <a16:creationId xmlns:a16="http://schemas.microsoft.com/office/drawing/2014/main" id="{433EC99A-D527-454E-8AEB-E98681FE01B3}"/>
                  </a:ext>
                </a:extLst>
              </p:cNvPr>
              <p:cNvPicPr/>
              <p:nvPr/>
            </p:nvPicPr>
            <p:blipFill>
              <a:blip r:embed="rId4"/>
              <a:stretch>
                <a:fillRect/>
              </a:stretch>
            </p:blipFill>
            <p:spPr>
              <a:xfrm>
                <a:off x="67320" y="483840"/>
                <a:ext cx="10079280" cy="4728600"/>
              </a:xfrm>
              <a:prstGeom prst="rect">
                <a:avLst/>
              </a:prstGeom>
            </p:spPr>
          </p:pic>
        </mc:Fallback>
      </mc:AlternateContent>
    </p:spTree>
    <p:extLst>
      <p:ext uri="{BB962C8B-B14F-4D97-AF65-F5344CB8AC3E}">
        <p14:creationId xmlns:p14="http://schemas.microsoft.com/office/powerpoint/2010/main" val="103281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A3AA26E-AF5D-0244-A054-31EF2C4A6FEE}"/>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sz="6200" kern="1200" dirty="0">
                    <a:solidFill>
                      <a:schemeClr val="tx1"/>
                    </a:solidFill>
                    <a:latin typeface="+mj-lt"/>
                    <a:ea typeface="+mj-ea"/>
                    <a:cs typeface="+mj-cs"/>
                  </a:rPr>
                  <a:t>Example: What is </a:t>
                </a:r>
                <a14:m>
                  <m:oMath xmlns:m="http://schemas.openxmlformats.org/officeDocument/2006/math">
                    <m:sSup>
                      <m:sSupPr>
                        <m:ctrlPr>
                          <a:rPr lang="en-US" sz="6200" b="0" i="1" kern="1200">
                            <a:solidFill>
                              <a:schemeClr val="tx1"/>
                            </a:solidFill>
                            <a:latin typeface="Cambria Math" panose="02040503050406030204" pitchFamily="18" charset="0"/>
                            <a:ea typeface="+mj-ea"/>
                            <a:cs typeface="+mj-cs"/>
                          </a:rPr>
                        </m:ctrlPr>
                      </m:sSupPr>
                      <m:e>
                        <m:r>
                          <a:rPr lang="en-US" sz="6200" b="0" i="1" kern="1200">
                            <a:solidFill>
                              <a:schemeClr val="tx1"/>
                            </a:solidFill>
                            <a:latin typeface="Cambria Math" panose="02040503050406030204" pitchFamily="18" charset="0"/>
                            <a:ea typeface="+mj-ea"/>
                            <a:cs typeface="+mj-cs"/>
                          </a:rPr>
                          <m:t>1,000,000,000,000,000,001</m:t>
                        </m:r>
                      </m:e>
                      <m:sup>
                        <m:r>
                          <a:rPr lang="en-US" sz="6200" b="0" i="1" kern="1200">
                            <a:solidFill>
                              <a:schemeClr val="tx1"/>
                            </a:solidFill>
                            <a:latin typeface="Cambria Math" panose="02040503050406030204" pitchFamily="18" charset="0"/>
                            <a:ea typeface="+mj-ea"/>
                            <a:cs typeface="+mj-cs"/>
                          </a:rPr>
                          <m:t>2</m:t>
                        </m:r>
                      </m:sup>
                    </m:sSup>
                  </m:oMath>
                </a14:m>
                <a:r>
                  <a:rPr lang="en-US" sz="6200" kern="1200" dirty="0">
                    <a:solidFill>
                      <a:schemeClr val="tx1"/>
                    </a:solidFill>
                    <a:latin typeface="+mj-lt"/>
                    <a:ea typeface="+mj-ea"/>
                    <a:cs typeface="+mj-cs"/>
                  </a:rPr>
                  <a:t>?</a:t>
                </a:r>
              </a:p>
            </p:txBody>
          </p:sp>
        </mc:Choice>
        <mc:Fallback xmlns="">
          <p:sp>
            <p:nvSpPr>
              <p:cNvPr id="2" name="Title 1">
                <a:extLst>
                  <a:ext uri="{FF2B5EF4-FFF2-40B4-BE49-F238E27FC236}">
                    <a16:creationId xmlns:a16="http://schemas.microsoft.com/office/drawing/2014/main" id="{6A3AA26E-AF5D-0244-A054-31EF2C4A6FEE}"/>
                  </a:ext>
                </a:extLst>
              </p:cNvPr>
              <p:cNvSpPr>
                <a:spLocks noGrp="1" noRot="1" noChangeAspect="1" noMove="1" noResize="1" noEditPoints="1" noAdjustHandles="1" noChangeArrowheads="1" noChangeShapeType="1" noTextEdit="1"/>
              </p:cNvSpPr>
              <p:nvPr>
                <p:ph type="title"/>
              </p:nvPr>
            </p:nvSpPr>
            <p:spPr>
              <a:xfrm>
                <a:off x="578651" y="1122363"/>
                <a:ext cx="11034695" cy="3174690"/>
              </a:xfrm>
              <a:blipFill>
                <a:blip r:embed="rId2"/>
                <a:stretch>
                  <a:fillRect l="-3448" b="-13147"/>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3E599CC-77F2-554F-B324-5EC522934C2D}"/>
                  </a:ext>
                </a:extLst>
              </p14:cNvPr>
              <p14:cNvContentPartPr/>
              <p14:nvPr/>
            </p14:nvContentPartPr>
            <p14:xfrm>
              <a:off x="447120" y="4708440"/>
              <a:ext cx="10370880" cy="364680"/>
            </p14:xfrm>
          </p:contentPart>
        </mc:Choice>
        <mc:Fallback xmlns="">
          <p:pic>
            <p:nvPicPr>
              <p:cNvPr id="3" name="Ink 2">
                <a:extLst>
                  <a:ext uri="{FF2B5EF4-FFF2-40B4-BE49-F238E27FC236}">
                    <a16:creationId xmlns:a16="http://schemas.microsoft.com/office/drawing/2014/main" id="{13E599CC-77F2-554F-B324-5EC522934C2D}"/>
                  </a:ext>
                </a:extLst>
              </p:cNvPr>
              <p:cNvPicPr/>
              <p:nvPr/>
            </p:nvPicPr>
            <p:blipFill>
              <a:blip r:embed="rId4"/>
              <a:stretch>
                <a:fillRect/>
              </a:stretch>
            </p:blipFill>
            <p:spPr>
              <a:xfrm>
                <a:off x="437760" y="4699080"/>
                <a:ext cx="10389600" cy="383400"/>
              </a:xfrm>
              <a:prstGeom prst="rect">
                <a:avLst/>
              </a:prstGeom>
            </p:spPr>
          </p:pic>
        </mc:Fallback>
      </mc:AlternateContent>
    </p:spTree>
    <p:extLst>
      <p:ext uri="{BB962C8B-B14F-4D97-AF65-F5344CB8AC3E}">
        <p14:creationId xmlns:p14="http://schemas.microsoft.com/office/powerpoint/2010/main" val="186945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BED943-BF93-3A41-9DC1-ADA1D9058B27}"/>
              </a:ext>
            </a:extLst>
          </p:cNvPr>
          <p:cNvSpPr>
            <a:spLocks noGrp="1"/>
          </p:cNvSpPr>
          <p:nvPr>
            <p:ph type="title"/>
          </p:nvPr>
        </p:nvSpPr>
        <p:spPr>
          <a:xfrm>
            <a:off x="807365" y="802955"/>
            <a:ext cx="6318649" cy="1454051"/>
          </a:xfrm>
        </p:spPr>
        <p:txBody>
          <a:bodyPr>
            <a:normAutofit/>
          </a:bodyPr>
          <a:lstStyle/>
          <a:p>
            <a:r>
              <a:rPr lang="en-US" sz="3600" dirty="0">
                <a:solidFill>
                  <a:srgbClr val="000000"/>
                </a:solidFill>
              </a:rPr>
              <a:t>What is a Palindrome? </a:t>
            </a:r>
          </a:p>
        </p:txBody>
      </p:sp>
      <p:sp>
        <p:nvSpPr>
          <p:cNvPr id="3" name="Content Placeholder 2">
            <a:extLst>
              <a:ext uri="{FF2B5EF4-FFF2-40B4-BE49-F238E27FC236}">
                <a16:creationId xmlns:a16="http://schemas.microsoft.com/office/drawing/2014/main" id="{76B34D29-C741-9E4B-8AC5-8FCEC8C0F054}"/>
              </a:ext>
            </a:extLst>
          </p:cNvPr>
          <p:cNvSpPr>
            <a:spLocks noGrp="1"/>
          </p:cNvSpPr>
          <p:nvPr>
            <p:ph idx="1"/>
          </p:nvPr>
        </p:nvSpPr>
        <p:spPr>
          <a:xfrm>
            <a:off x="506618" y="1884218"/>
            <a:ext cx="4947713" cy="4176753"/>
          </a:xfrm>
        </p:spPr>
        <p:txBody>
          <a:bodyPr anchor="ctr">
            <a:normAutofit/>
          </a:bodyPr>
          <a:lstStyle/>
          <a:p>
            <a:pPr marL="0" indent="0">
              <a:buNone/>
            </a:pPr>
            <a:r>
              <a:rPr lang="en-US" sz="2000" dirty="0">
                <a:solidFill>
                  <a:srgbClr val="000000"/>
                </a:solidFill>
              </a:rPr>
              <a:t>A palindrome is a word or phrase that reads the same forwards and backwards. </a:t>
            </a:r>
          </a:p>
          <a:p>
            <a:pPr marL="0" indent="0">
              <a:buNone/>
            </a:pPr>
            <a:endParaRPr lang="en-US" sz="2000" dirty="0">
              <a:solidFill>
                <a:srgbClr val="000000"/>
              </a:solidFill>
            </a:endParaRPr>
          </a:p>
          <a:p>
            <a:pPr marL="0" indent="0">
              <a:buNone/>
            </a:pPr>
            <a:r>
              <a:rPr lang="en-US" sz="2000" dirty="0">
                <a:solidFill>
                  <a:srgbClr val="000000"/>
                </a:solidFill>
              </a:rPr>
              <a:t>Examples: Madam, Hannah, Go dog</a:t>
            </a: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r>
              <a:rPr lang="en-US" sz="2000" b="1" dirty="0">
                <a:solidFill>
                  <a:srgbClr val="000000"/>
                </a:solidFill>
              </a:rPr>
              <a:t>What is a Palindromic Number?</a:t>
            </a:r>
          </a:p>
        </p:txBody>
      </p:sp>
      <p:sp>
        <p:nvSpPr>
          <p:cNvPr id="194" name="Oval 193">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Hanzi of the day! 回文">
            <a:extLst>
              <a:ext uri="{FF2B5EF4-FFF2-40B4-BE49-F238E27FC236}">
                <a16:creationId xmlns:a16="http://schemas.microsoft.com/office/drawing/2014/main" id="{68580C61-48E0-7947-B8F9-DBB96338FE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9832" y="-33996"/>
            <a:ext cx="4497693" cy="2871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Exactly is a Palindrome - a Visual Explanation">
            <a:extLst>
              <a:ext uri="{FF2B5EF4-FFF2-40B4-BE49-F238E27FC236}">
                <a16:creationId xmlns:a16="http://schemas.microsoft.com/office/drawing/2014/main" id="{78B13B78-5B4B-AF4E-AAF2-26C82E0098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6480" y="3740162"/>
            <a:ext cx="3511904" cy="2812321"/>
          </a:xfrm>
          <a:prstGeom prst="rect">
            <a:avLst/>
          </a:prstGeom>
          <a:noFill/>
          <a:extLst>
            <a:ext uri="{909E8E84-426E-40DD-AFC4-6F175D3DCCD1}">
              <a14:hiddenFill xmlns:a14="http://schemas.microsoft.com/office/drawing/2010/main">
                <a:solidFill>
                  <a:srgbClr val="FFFFFF"/>
                </a:solidFill>
              </a14:hiddenFill>
            </a:ext>
          </a:extLst>
        </p:spPr>
      </p:pic>
      <p:sp>
        <p:nvSpPr>
          <p:cNvPr id="196"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0B6C3D72-A7C9-A545-9A9D-ACBB3E31017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898828" y="4604367"/>
            <a:ext cx="3104953" cy="1083910"/>
          </a:xfrm>
          <a:prstGeom prst="rect">
            <a:avLst/>
          </a:prstGeom>
        </p:spPr>
      </p:pic>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693966B2-2F98-1440-A0F9-B961B1914304}"/>
                  </a:ext>
                </a:extLst>
              </p14:cNvPr>
              <p14:cNvContentPartPr/>
              <p14:nvPr/>
            </p14:nvContentPartPr>
            <p14:xfrm>
              <a:off x="5186880" y="5190840"/>
              <a:ext cx="3697200" cy="169200"/>
            </p14:xfrm>
          </p:contentPart>
        </mc:Choice>
        <mc:Fallback xmlns="">
          <p:pic>
            <p:nvPicPr>
              <p:cNvPr id="22" name="Ink 21">
                <a:extLst>
                  <a:ext uri="{FF2B5EF4-FFF2-40B4-BE49-F238E27FC236}">
                    <a16:creationId xmlns:a16="http://schemas.microsoft.com/office/drawing/2014/main" id="{693966B2-2F98-1440-A0F9-B961B1914304}"/>
                  </a:ext>
                </a:extLst>
              </p:cNvPr>
              <p:cNvPicPr/>
              <p:nvPr/>
            </p:nvPicPr>
            <p:blipFill>
              <a:blip r:embed="rId8"/>
              <a:stretch>
                <a:fillRect/>
              </a:stretch>
            </p:blipFill>
            <p:spPr>
              <a:xfrm>
                <a:off x="5177520" y="5181480"/>
                <a:ext cx="3715920" cy="187920"/>
              </a:xfrm>
              <a:prstGeom prst="rect">
                <a:avLst/>
              </a:prstGeom>
            </p:spPr>
          </p:pic>
        </mc:Fallback>
      </mc:AlternateContent>
    </p:spTree>
    <p:extLst>
      <p:ext uri="{BB962C8B-B14F-4D97-AF65-F5344CB8AC3E}">
        <p14:creationId xmlns:p14="http://schemas.microsoft.com/office/powerpoint/2010/main" val="349781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DCC14B0-3D87-D348-9334-56B5790E5E0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000" kern="1200" dirty="0">
                    <a:solidFill>
                      <a:schemeClr val="tx1"/>
                    </a:solidFill>
                    <a:latin typeface="+mj-lt"/>
                    <a:ea typeface="+mj-ea"/>
                    <a:cs typeface="+mj-cs"/>
                  </a:rPr>
                  <a:t>What is </a:t>
                </a:r>
                <a14:m>
                  <m:oMath xmlns:m="http://schemas.openxmlformats.org/officeDocument/2006/math">
                    <m:rad>
                      <m:radPr>
                        <m:degHide m:val="on"/>
                        <m:ctrlPr>
                          <a:rPr lang="en-US" sz="5000" i="1" kern="1200">
                            <a:solidFill>
                              <a:schemeClr val="tx1"/>
                            </a:solidFill>
                            <a:latin typeface="Cambria Math" panose="02040503050406030204" pitchFamily="18" charset="0"/>
                            <a:ea typeface="+mj-ea"/>
                            <a:cs typeface="+mj-cs"/>
                          </a:rPr>
                        </m:ctrlPr>
                      </m:radPr>
                      <m:deg/>
                      <m:e>
                        <m:r>
                          <a:rPr lang="en-US" sz="5000" b="0" i="1" kern="1200">
                            <a:solidFill>
                              <a:schemeClr val="tx1"/>
                            </a:solidFill>
                            <a:latin typeface="Cambria Math" panose="02040503050406030204" pitchFamily="18" charset="0"/>
                            <a:ea typeface="+mj-ea"/>
                            <a:cs typeface="+mj-cs"/>
                          </a:rPr>
                          <m:t>1,000,000,002,000,000,001</m:t>
                        </m:r>
                      </m:e>
                    </m:rad>
                  </m:oMath>
                </a14:m>
                <a:r>
                  <a:rPr lang="en-US" sz="5000" kern="1200" dirty="0">
                    <a:solidFill>
                      <a:schemeClr val="tx1"/>
                    </a:solidFill>
                    <a:latin typeface="+mj-lt"/>
                    <a:ea typeface="+mj-ea"/>
                    <a:cs typeface="+mj-cs"/>
                  </a:rPr>
                  <a:t>?</a:t>
                </a: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r>
                  <a:rPr lang="en-US" sz="2400" dirty="0"/>
                  <a:t>Think about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4</m:t>
                        </m:r>
                      </m:e>
                    </m:rad>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100</m:t>
                        </m:r>
                      </m:e>
                    </m:rad>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121</m:t>
                        </m:r>
                      </m:e>
                    </m:rad>
                    <m:r>
                      <a:rPr lang="en-US" sz="2400" b="0" i="1" smtClean="0">
                        <a:latin typeface="Cambria Math" panose="02040503050406030204" pitchFamily="18" charset="0"/>
                      </a:rPr>
                      <m:t>, </m:t>
                    </m:r>
                    <m:r>
                      <a:rPr lang="en-US" sz="2400" b="0" i="1" smtClean="0">
                        <a:latin typeface="Cambria Math" panose="02040503050406030204" pitchFamily="18" charset="0"/>
                      </a:rPr>
                      <m:t>𝑒𝑡𝑐</m:t>
                    </m:r>
                  </m:oMath>
                </a14:m>
                <a:endParaRPr lang="en-US" sz="5000" kern="1200" dirty="0">
                  <a:solidFill>
                    <a:schemeClr val="tx1"/>
                  </a:solidFill>
                  <a:latin typeface="+mj-lt"/>
                  <a:ea typeface="+mj-ea"/>
                  <a:cs typeface="+mj-cs"/>
                </a:endParaRPr>
              </a:p>
            </p:txBody>
          </p:sp>
        </mc:Choice>
        <mc:Fallback xmlns="">
          <p:sp>
            <p:nvSpPr>
              <p:cNvPr id="2" name="Title 1">
                <a:extLst>
                  <a:ext uri="{FF2B5EF4-FFF2-40B4-BE49-F238E27FC236}">
                    <a16:creationId xmlns:a16="http://schemas.microsoft.com/office/drawing/2014/main" id="{3DCC14B0-3D87-D348-9334-56B5790E5E07}"/>
                  </a:ext>
                </a:extLst>
              </p:cNvPr>
              <p:cNvSpPr>
                <a:spLocks noGrp="1" noRot="1" noChangeAspect="1" noMove="1" noResize="1" noEditPoints="1" noAdjustHandles="1" noChangeArrowheads="1" noChangeShapeType="1" noTextEdit="1"/>
              </p:cNvSpPr>
              <p:nvPr>
                <p:ph type="title"/>
              </p:nvPr>
            </p:nvSpPr>
            <p:spPr>
              <a:xfrm>
                <a:off x="1524003" y="1999615"/>
                <a:ext cx="9144000" cy="2764028"/>
              </a:xfrm>
              <a:blipFill>
                <a:blip r:embed="rId2"/>
                <a:stretch>
                  <a:fillRect t="-4128" b="-1376"/>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84B82DD-30C0-144F-AB47-9F5E963F0EA6}"/>
                  </a:ext>
                </a:extLst>
              </p14:cNvPr>
              <p14:cNvContentPartPr/>
              <p14:nvPr/>
            </p14:nvContentPartPr>
            <p14:xfrm>
              <a:off x="293400" y="197280"/>
              <a:ext cx="9191880" cy="5958720"/>
            </p14:xfrm>
          </p:contentPart>
        </mc:Choice>
        <mc:Fallback xmlns="">
          <p:pic>
            <p:nvPicPr>
              <p:cNvPr id="3" name="Ink 2">
                <a:extLst>
                  <a:ext uri="{FF2B5EF4-FFF2-40B4-BE49-F238E27FC236}">
                    <a16:creationId xmlns:a16="http://schemas.microsoft.com/office/drawing/2014/main" id="{684B82DD-30C0-144F-AB47-9F5E963F0EA6}"/>
                  </a:ext>
                </a:extLst>
              </p:cNvPr>
              <p:cNvPicPr/>
              <p:nvPr/>
            </p:nvPicPr>
            <p:blipFill>
              <a:blip r:embed="rId4"/>
              <a:stretch>
                <a:fillRect/>
              </a:stretch>
            </p:blipFill>
            <p:spPr>
              <a:xfrm>
                <a:off x="284040" y="187920"/>
                <a:ext cx="9210600" cy="5977440"/>
              </a:xfrm>
              <a:prstGeom prst="rect">
                <a:avLst/>
              </a:prstGeom>
            </p:spPr>
          </p:pic>
        </mc:Fallback>
      </mc:AlternateContent>
    </p:spTree>
    <p:extLst>
      <p:ext uri="{BB962C8B-B14F-4D97-AF65-F5344CB8AC3E}">
        <p14:creationId xmlns:p14="http://schemas.microsoft.com/office/powerpoint/2010/main" val="100689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0D89-FFDE-324F-B7C4-54C45D2E062C}"/>
              </a:ext>
            </a:extLst>
          </p:cNvPr>
          <p:cNvSpPr>
            <a:spLocks noGrp="1"/>
          </p:cNvSpPr>
          <p:nvPr>
            <p:ph type="title"/>
          </p:nvPr>
        </p:nvSpPr>
        <p:spPr>
          <a:xfrm>
            <a:off x="0" y="-236454"/>
            <a:ext cx="10515600" cy="1325563"/>
          </a:xfrm>
        </p:spPr>
        <p:txBody>
          <a:bodyPr/>
          <a:lstStyle/>
          <a:p>
            <a:r>
              <a:rPr lang="en-US" dirty="0"/>
              <a:t>Perfect Cube Palindromic Numbers</a:t>
            </a:r>
          </a:p>
        </p:txBody>
      </p:sp>
      <p:sp>
        <p:nvSpPr>
          <p:cNvPr id="3" name="Content Placeholder 2">
            <a:extLst>
              <a:ext uri="{FF2B5EF4-FFF2-40B4-BE49-F238E27FC236}">
                <a16:creationId xmlns:a16="http://schemas.microsoft.com/office/drawing/2014/main" id="{9C50D05C-69E5-5E48-AA40-2663C914396D}"/>
              </a:ext>
            </a:extLst>
          </p:cNvPr>
          <p:cNvSpPr>
            <a:spLocks noGrp="1"/>
          </p:cNvSpPr>
          <p:nvPr>
            <p:ph idx="1"/>
          </p:nvPr>
        </p:nvSpPr>
        <p:spPr>
          <a:xfrm>
            <a:off x="-1" y="682624"/>
            <a:ext cx="11770895" cy="6006933"/>
          </a:xfrm>
        </p:spPr>
        <p:txBody>
          <a:bodyPr>
            <a:normAutofit fontScale="92500" lnSpcReduction="20000"/>
          </a:bodyPr>
          <a:lstStyle/>
          <a:p>
            <a:pPr marL="0" indent="0">
              <a:buNone/>
            </a:pPr>
            <a:r>
              <a:rPr lang="en-US" dirty="0"/>
              <a:t>Let’s see if we can find a similar pattern with perfect cubes (without a calculator)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 is the pattern of these perfect cubes?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B2B7AB0B-8601-274B-97D7-00FFBE0D9C37}"/>
                  </a:ext>
                </a:extLst>
              </p:cNvPr>
              <p:cNvGraphicFramePr>
                <a:graphicFrameLocks noGrp="1"/>
              </p:cNvGraphicFramePr>
              <p:nvPr>
                <p:extLst>
                  <p:ext uri="{D42A27DB-BD31-4B8C-83A1-F6EECF244321}">
                    <p14:modId xmlns:p14="http://schemas.microsoft.com/office/powerpoint/2010/main" val="1342447540"/>
                  </p:ext>
                </p:extLst>
              </p:nvPr>
            </p:nvGraphicFramePr>
            <p:xfrm>
              <a:off x="421105" y="1343453"/>
              <a:ext cx="11349790" cy="4432613"/>
            </p:xfrm>
            <a:graphic>
              <a:graphicData uri="http://schemas.openxmlformats.org/drawingml/2006/table">
                <a:tbl>
                  <a:tblPr firstRow="1" bandRow="1">
                    <a:tableStyleId>{69CF1AB2-1976-4502-BF36-3FF5EA218861}</a:tableStyleId>
                  </a:tblPr>
                  <a:tblGrid>
                    <a:gridCol w="5674895">
                      <a:extLst>
                        <a:ext uri="{9D8B030D-6E8A-4147-A177-3AD203B41FA5}">
                          <a16:colId xmlns:a16="http://schemas.microsoft.com/office/drawing/2014/main" val="3056232167"/>
                        </a:ext>
                      </a:extLst>
                    </a:gridCol>
                    <a:gridCol w="5674895">
                      <a:extLst>
                        <a:ext uri="{9D8B030D-6E8A-4147-A177-3AD203B41FA5}">
                          <a16:colId xmlns:a16="http://schemas.microsoft.com/office/drawing/2014/main" val="1184479737"/>
                        </a:ext>
                      </a:extLst>
                    </a:gridCol>
                  </a:tblGrid>
                  <a:tr h="221953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3</m:t>
                                    </m:r>
                                  </m:sup>
                                </m:sSup>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3</m:t>
                                    </m:r>
                                  </m:sup>
                                </m:sSup>
                              </m:oMath>
                            </m:oMathPara>
                          </a14:m>
                          <a:endParaRPr lang="en-US" b="0" dirty="0"/>
                        </a:p>
                      </a:txBody>
                      <a:tcPr/>
                    </a:tc>
                    <a:extLst>
                      <a:ext uri="{0D108BD9-81ED-4DB2-BD59-A6C34878D82A}">
                        <a16:rowId xmlns:a16="http://schemas.microsoft.com/office/drawing/2014/main" val="2303776260"/>
                      </a:ext>
                    </a:extLst>
                  </a:tr>
                  <a:tr h="2213083">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1001</m:t>
                                    </m:r>
                                  </m:e>
                                  <m:sup>
                                    <m:r>
                                      <a:rPr lang="en-US" b="0" i="1" smtClean="0">
                                        <a:latin typeface="Cambria Math" panose="02040503050406030204" pitchFamily="18" charset="0"/>
                                      </a:rPr>
                                      <m:t>3</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10001</m:t>
                                    </m:r>
                                  </m:e>
                                  <m:sup>
                                    <m:r>
                                      <a:rPr lang="en-US" b="0" i="1" smtClean="0">
                                        <a:latin typeface="Cambria Math" panose="02040503050406030204" pitchFamily="18" charset="0"/>
                                      </a:rPr>
                                      <m:t>3</m:t>
                                    </m:r>
                                  </m:sup>
                                </m:sSup>
                              </m:oMath>
                            </m:oMathPara>
                          </a14:m>
                          <a:endParaRPr lang="en-US" dirty="0"/>
                        </a:p>
                      </a:txBody>
                      <a:tcPr/>
                    </a:tc>
                    <a:extLst>
                      <a:ext uri="{0D108BD9-81ED-4DB2-BD59-A6C34878D82A}">
                        <a16:rowId xmlns:a16="http://schemas.microsoft.com/office/drawing/2014/main" val="1996345819"/>
                      </a:ext>
                    </a:extLst>
                  </a:tr>
                </a:tbl>
              </a:graphicData>
            </a:graphic>
          </p:graphicFrame>
        </mc:Choice>
        <mc:Fallback xmlns="">
          <p:graphicFrame>
            <p:nvGraphicFramePr>
              <p:cNvPr id="4" name="Table 4">
                <a:extLst>
                  <a:ext uri="{FF2B5EF4-FFF2-40B4-BE49-F238E27FC236}">
                    <a16:creationId xmlns:a16="http://schemas.microsoft.com/office/drawing/2014/main" id="{B2B7AB0B-8601-274B-97D7-00FFBE0D9C37}"/>
                  </a:ext>
                </a:extLst>
              </p:cNvPr>
              <p:cNvGraphicFramePr>
                <a:graphicFrameLocks noGrp="1"/>
              </p:cNvGraphicFramePr>
              <p:nvPr>
                <p:extLst>
                  <p:ext uri="{D42A27DB-BD31-4B8C-83A1-F6EECF244321}">
                    <p14:modId xmlns:p14="http://schemas.microsoft.com/office/powerpoint/2010/main" val="1342447540"/>
                  </p:ext>
                </p:extLst>
              </p:nvPr>
            </p:nvGraphicFramePr>
            <p:xfrm>
              <a:off x="421105" y="1343453"/>
              <a:ext cx="11349790" cy="4432613"/>
            </p:xfrm>
            <a:graphic>
              <a:graphicData uri="http://schemas.openxmlformats.org/drawingml/2006/table">
                <a:tbl>
                  <a:tblPr firstRow="1" bandRow="1">
                    <a:tableStyleId>{69CF1AB2-1976-4502-BF36-3FF5EA218861}</a:tableStyleId>
                  </a:tblPr>
                  <a:tblGrid>
                    <a:gridCol w="5674895">
                      <a:extLst>
                        <a:ext uri="{9D8B030D-6E8A-4147-A177-3AD203B41FA5}">
                          <a16:colId xmlns:a16="http://schemas.microsoft.com/office/drawing/2014/main" val="3056232167"/>
                        </a:ext>
                      </a:extLst>
                    </a:gridCol>
                    <a:gridCol w="5674895">
                      <a:extLst>
                        <a:ext uri="{9D8B030D-6E8A-4147-A177-3AD203B41FA5}">
                          <a16:colId xmlns:a16="http://schemas.microsoft.com/office/drawing/2014/main" val="1184479737"/>
                        </a:ext>
                      </a:extLst>
                    </a:gridCol>
                  </a:tblGrid>
                  <a:tr h="2219530">
                    <a:tc>
                      <a:txBody>
                        <a:bodyPr/>
                        <a:lstStyle/>
                        <a:p>
                          <a:endParaRPr lang="en-US"/>
                        </a:p>
                      </a:txBody>
                      <a:tcPr>
                        <a:blipFill>
                          <a:blip r:embed="rId2"/>
                          <a:stretch>
                            <a:fillRect l="-224" r="-100447" b="-101143"/>
                          </a:stretch>
                        </a:blipFill>
                      </a:tcPr>
                    </a:tc>
                    <a:tc>
                      <a:txBody>
                        <a:bodyPr/>
                        <a:lstStyle/>
                        <a:p>
                          <a:endParaRPr lang="en-US"/>
                        </a:p>
                      </a:txBody>
                      <a:tcPr>
                        <a:blipFill>
                          <a:blip r:embed="rId2"/>
                          <a:stretch>
                            <a:fillRect l="-100224" r="-447" b="-101143"/>
                          </a:stretch>
                        </a:blipFill>
                      </a:tcPr>
                    </a:tc>
                    <a:extLst>
                      <a:ext uri="{0D108BD9-81ED-4DB2-BD59-A6C34878D82A}">
                        <a16:rowId xmlns:a16="http://schemas.microsoft.com/office/drawing/2014/main" val="2303776260"/>
                      </a:ext>
                    </a:extLst>
                  </a:tr>
                  <a:tr h="2213083">
                    <a:tc>
                      <a:txBody>
                        <a:bodyPr/>
                        <a:lstStyle/>
                        <a:p>
                          <a:endParaRPr lang="en-US"/>
                        </a:p>
                      </a:txBody>
                      <a:tcPr>
                        <a:blipFill>
                          <a:blip r:embed="rId2"/>
                          <a:stretch>
                            <a:fillRect l="-224" t="-100000" r="-100447" b="-1143"/>
                          </a:stretch>
                        </a:blipFill>
                      </a:tcPr>
                    </a:tc>
                    <a:tc>
                      <a:txBody>
                        <a:bodyPr/>
                        <a:lstStyle/>
                        <a:p>
                          <a:endParaRPr lang="en-US"/>
                        </a:p>
                      </a:txBody>
                      <a:tcPr>
                        <a:blipFill>
                          <a:blip r:embed="rId2"/>
                          <a:stretch>
                            <a:fillRect l="-100224" t="-100000" r="-447" b="-1143"/>
                          </a:stretch>
                        </a:blipFill>
                      </a:tcPr>
                    </a:tc>
                    <a:extLst>
                      <a:ext uri="{0D108BD9-81ED-4DB2-BD59-A6C34878D82A}">
                        <a16:rowId xmlns:a16="http://schemas.microsoft.com/office/drawing/2014/main" val="1996345819"/>
                      </a:ext>
                    </a:extLst>
                  </a:tr>
                </a:tbl>
              </a:graphicData>
            </a:graphic>
          </p:graphicFrame>
        </mc:Fallback>
      </mc:AlternateContent>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D842F90-E045-964C-80F3-E31A8AC741FE}"/>
                  </a:ext>
                </a:extLst>
              </p14:cNvPr>
              <p14:cNvContentPartPr/>
              <p14:nvPr/>
            </p14:nvContentPartPr>
            <p14:xfrm>
              <a:off x="1285920" y="1671840"/>
              <a:ext cx="8947800" cy="3048480"/>
            </p14:xfrm>
          </p:contentPart>
        </mc:Choice>
        <mc:Fallback xmlns="">
          <p:pic>
            <p:nvPicPr>
              <p:cNvPr id="5" name="Ink 4">
                <a:extLst>
                  <a:ext uri="{FF2B5EF4-FFF2-40B4-BE49-F238E27FC236}">
                    <a16:creationId xmlns:a16="http://schemas.microsoft.com/office/drawing/2014/main" id="{3D842F90-E045-964C-80F3-E31A8AC741FE}"/>
                  </a:ext>
                </a:extLst>
              </p:cNvPr>
              <p:cNvPicPr/>
              <p:nvPr/>
            </p:nvPicPr>
            <p:blipFill>
              <a:blip r:embed="rId4"/>
              <a:stretch>
                <a:fillRect/>
              </a:stretch>
            </p:blipFill>
            <p:spPr>
              <a:xfrm>
                <a:off x="1276560" y="1662480"/>
                <a:ext cx="8966520" cy="3067200"/>
              </a:xfrm>
              <a:prstGeom prst="rect">
                <a:avLst/>
              </a:prstGeom>
            </p:spPr>
          </p:pic>
        </mc:Fallback>
      </mc:AlternateContent>
    </p:spTree>
    <p:extLst>
      <p:ext uri="{BB962C8B-B14F-4D97-AF65-F5344CB8AC3E}">
        <p14:creationId xmlns:p14="http://schemas.microsoft.com/office/powerpoint/2010/main" val="342312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ED26F6B-528B-0F49-9EE2-4E0CCED71B5B}"/>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sz="8000" kern="1200">
                    <a:solidFill>
                      <a:schemeClr val="tx1"/>
                    </a:solidFill>
                    <a:latin typeface="+mj-lt"/>
                    <a:ea typeface="+mj-ea"/>
                    <a:cs typeface="+mj-cs"/>
                  </a:rPr>
                  <a:t>Example: What is </a:t>
                </a:r>
                <a14:m>
                  <m:oMath xmlns:m="http://schemas.openxmlformats.org/officeDocument/2006/math">
                    <m:sSup>
                      <m:sSupPr>
                        <m:ctrlPr>
                          <a:rPr lang="en-US" sz="8000" b="0" i="1" kern="1200">
                            <a:solidFill>
                              <a:schemeClr val="tx1"/>
                            </a:solidFill>
                            <a:latin typeface="Cambria Math" panose="02040503050406030204" pitchFamily="18" charset="0"/>
                            <a:ea typeface="+mj-ea"/>
                            <a:cs typeface="+mj-cs"/>
                          </a:rPr>
                        </m:ctrlPr>
                      </m:sSupPr>
                      <m:e>
                        <m:r>
                          <a:rPr lang="en-US" sz="8000" b="0" i="1" kern="1200">
                            <a:solidFill>
                              <a:schemeClr val="tx1"/>
                            </a:solidFill>
                            <a:latin typeface="Cambria Math" panose="02040503050406030204" pitchFamily="18" charset="0"/>
                            <a:ea typeface="+mj-ea"/>
                            <a:cs typeface="+mj-cs"/>
                          </a:rPr>
                          <m:t>1,000,001</m:t>
                        </m:r>
                      </m:e>
                      <m:sup>
                        <m:r>
                          <a:rPr lang="en-US" sz="8000" b="0" i="1" kern="1200">
                            <a:solidFill>
                              <a:schemeClr val="tx1"/>
                            </a:solidFill>
                            <a:latin typeface="Cambria Math" panose="02040503050406030204" pitchFamily="18" charset="0"/>
                            <a:ea typeface="+mj-ea"/>
                            <a:cs typeface="+mj-cs"/>
                          </a:rPr>
                          <m:t>3</m:t>
                        </m:r>
                      </m:sup>
                    </m:sSup>
                  </m:oMath>
                </a14:m>
                <a:endParaRPr lang="en-US" sz="8000" kern="1200">
                  <a:solidFill>
                    <a:schemeClr val="tx1"/>
                  </a:solidFill>
                  <a:latin typeface="+mj-lt"/>
                  <a:ea typeface="+mj-ea"/>
                  <a:cs typeface="+mj-cs"/>
                </a:endParaRPr>
              </a:p>
            </p:txBody>
          </p:sp>
        </mc:Choice>
        <mc:Fallback xmlns="">
          <p:sp>
            <p:nvSpPr>
              <p:cNvPr id="2" name="Title 1">
                <a:extLst>
                  <a:ext uri="{FF2B5EF4-FFF2-40B4-BE49-F238E27FC236}">
                    <a16:creationId xmlns:a16="http://schemas.microsoft.com/office/drawing/2014/main" id="{DED26F6B-528B-0F49-9EE2-4E0CCED71B5B}"/>
                  </a:ext>
                </a:extLst>
              </p:cNvPr>
              <p:cNvSpPr>
                <a:spLocks noGrp="1" noRot="1" noChangeAspect="1" noMove="1" noResize="1" noEditPoints="1" noAdjustHandles="1" noChangeArrowheads="1" noChangeShapeType="1" noTextEdit="1"/>
              </p:cNvSpPr>
              <p:nvPr>
                <p:ph type="title"/>
              </p:nvPr>
            </p:nvSpPr>
            <p:spPr>
              <a:xfrm>
                <a:off x="578651" y="1122363"/>
                <a:ext cx="11034695" cy="3174690"/>
              </a:xfrm>
              <a:blipFill>
                <a:blip r:embed="rId2"/>
                <a:stretch>
                  <a:fillRect l="-4713" b="-1594"/>
                </a:stretch>
              </a:blipFill>
            </p:spPr>
            <p:txBody>
              <a:bodyPr/>
              <a:lstStyle/>
              <a:p>
                <a:r>
                  <a:rPr lang="en-US">
                    <a:noFill/>
                  </a:rPr>
                  <a:t> </a:t>
                </a:r>
              </a:p>
            </p:txBody>
          </p:sp>
        </mc:Fallback>
      </mc:AlternateContent>
      <p:sp>
        <p:nvSpPr>
          <p:cNvPr id="17"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09FB34C-A3FC-004B-98FD-7B66BB2C0D26}"/>
                  </a:ext>
                </a:extLst>
              </p14:cNvPr>
              <p14:cNvContentPartPr/>
              <p14:nvPr/>
            </p14:nvContentPartPr>
            <p14:xfrm>
              <a:off x="742680" y="4676400"/>
              <a:ext cx="4416480" cy="311400"/>
            </p14:xfrm>
          </p:contentPart>
        </mc:Choice>
        <mc:Fallback xmlns="">
          <p:pic>
            <p:nvPicPr>
              <p:cNvPr id="3" name="Ink 2">
                <a:extLst>
                  <a:ext uri="{FF2B5EF4-FFF2-40B4-BE49-F238E27FC236}">
                    <a16:creationId xmlns:a16="http://schemas.microsoft.com/office/drawing/2014/main" id="{909FB34C-A3FC-004B-98FD-7B66BB2C0D26}"/>
                  </a:ext>
                </a:extLst>
              </p:cNvPr>
              <p:cNvPicPr/>
              <p:nvPr/>
            </p:nvPicPr>
            <p:blipFill>
              <a:blip r:embed="rId4"/>
              <a:stretch>
                <a:fillRect/>
              </a:stretch>
            </p:blipFill>
            <p:spPr>
              <a:xfrm>
                <a:off x="733320" y="4667040"/>
                <a:ext cx="4435200" cy="330120"/>
              </a:xfrm>
              <a:prstGeom prst="rect">
                <a:avLst/>
              </a:prstGeom>
            </p:spPr>
          </p:pic>
        </mc:Fallback>
      </mc:AlternateContent>
    </p:spTree>
    <p:extLst>
      <p:ext uri="{BB962C8B-B14F-4D97-AF65-F5344CB8AC3E}">
        <p14:creationId xmlns:p14="http://schemas.microsoft.com/office/powerpoint/2010/main" val="279864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4079F00-613F-BA4A-B181-D879B1997064}"/>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kern="1200">
                    <a:solidFill>
                      <a:schemeClr val="tx1"/>
                    </a:solidFill>
                    <a:latin typeface="+mj-lt"/>
                    <a:ea typeface="+mj-ea"/>
                    <a:cs typeface="+mj-cs"/>
                  </a:rPr>
                  <a:t>Example: What is </a:t>
                </a:r>
                <a14:m>
                  <m:oMath xmlns:m="http://schemas.openxmlformats.org/officeDocument/2006/math">
                    <m:rad>
                      <m:radPr>
                        <m:ctrlPr>
                          <a:rPr lang="en-US" i="1" kern="1200">
                            <a:solidFill>
                              <a:schemeClr val="tx1"/>
                            </a:solidFill>
                            <a:latin typeface="Cambria Math" panose="02040503050406030204" pitchFamily="18" charset="0"/>
                            <a:ea typeface="+mj-ea"/>
                            <a:cs typeface="+mj-cs"/>
                          </a:rPr>
                        </m:ctrlPr>
                      </m:radPr>
                      <m:deg>
                        <m:r>
                          <m:rPr>
                            <m:brk m:alnAt="7"/>
                          </m:rPr>
                          <a:rPr lang="en-US" b="0" i="1" kern="1200">
                            <a:solidFill>
                              <a:schemeClr val="tx1"/>
                            </a:solidFill>
                            <a:latin typeface="Cambria Math" panose="02040503050406030204" pitchFamily="18" charset="0"/>
                            <a:ea typeface="+mj-ea"/>
                            <a:cs typeface="+mj-cs"/>
                          </a:rPr>
                          <m:t>3</m:t>
                        </m:r>
                      </m:deg>
                      <m:e>
                        <m:r>
                          <a:rPr lang="en-US" b="0" i="1" kern="1200">
                            <a:solidFill>
                              <a:schemeClr val="tx1"/>
                            </a:solidFill>
                            <a:latin typeface="Cambria Math" panose="02040503050406030204" pitchFamily="18" charset="0"/>
                            <a:ea typeface="+mj-ea"/>
                            <a:cs typeface="+mj-cs"/>
                          </a:rPr>
                          <m:t>1,000,000,003,000,000,003,000,000,001</m:t>
                        </m:r>
                      </m:e>
                    </m:rad>
                  </m:oMath>
                </a14:m>
                <a:r>
                  <a:rPr lang="en-US" kern="1200">
                    <a:solidFill>
                      <a:schemeClr val="tx1"/>
                    </a:solidFill>
                    <a:latin typeface="+mj-lt"/>
                    <a:ea typeface="+mj-ea"/>
                    <a:cs typeface="+mj-cs"/>
                  </a:rPr>
                  <a:t>?</a:t>
                </a:r>
              </a:p>
            </p:txBody>
          </p:sp>
        </mc:Choice>
        <mc:Fallback xmlns="">
          <p:sp>
            <p:nvSpPr>
              <p:cNvPr id="2" name="Title 1">
                <a:extLst>
                  <a:ext uri="{FF2B5EF4-FFF2-40B4-BE49-F238E27FC236}">
                    <a16:creationId xmlns:a16="http://schemas.microsoft.com/office/drawing/2014/main" id="{34079F00-613F-BA4A-B181-D879B1997064}"/>
                  </a:ext>
                </a:extLst>
              </p:cNvPr>
              <p:cNvSpPr>
                <a:spLocks noGrp="1" noRot="1" noChangeAspect="1" noMove="1" noResize="1" noEditPoints="1" noAdjustHandles="1" noChangeArrowheads="1" noChangeShapeType="1" noTextEdit="1"/>
              </p:cNvSpPr>
              <p:nvPr>
                <p:ph type="title"/>
              </p:nvPr>
            </p:nvSpPr>
            <p:spPr>
              <a:xfrm>
                <a:off x="578651" y="1122363"/>
                <a:ext cx="11034695" cy="3174690"/>
              </a:xfrm>
              <a:blipFill>
                <a:blip r:embed="rId2"/>
                <a:stretch>
                  <a:fillRect l="-2299" b="-9562"/>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4C62015-1C1E-1445-9424-1E90A318CFC3}"/>
                  </a:ext>
                </a:extLst>
              </p14:cNvPr>
              <p14:cNvContentPartPr/>
              <p14:nvPr/>
            </p14:nvContentPartPr>
            <p14:xfrm>
              <a:off x="3013200" y="4857840"/>
              <a:ext cx="4878000" cy="319680"/>
            </p14:xfrm>
          </p:contentPart>
        </mc:Choice>
        <mc:Fallback xmlns="">
          <p:pic>
            <p:nvPicPr>
              <p:cNvPr id="3" name="Ink 2">
                <a:extLst>
                  <a:ext uri="{FF2B5EF4-FFF2-40B4-BE49-F238E27FC236}">
                    <a16:creationId xmlns:a16="http://schemas.microsoft.com/office/drawing/2014/main" id="{B4C62015-1C1E-1445-9424-1E90A318CFC3}"/>
                  </a:ext>
                </a:extLst>
              </p:cNvPr>
              <p:cNvPicPr/>
              <p:nvPr/>
            </p:nvPicPr>
            <p:blipFill>
              <a:blip r:embed="rId4"/>
              <a:stretch>
                <a:fillRect/>
              </a:stretch>
            </p:blipFill>
            <p:spPr>
              <a:xfrm>
                <a:off x="3003840" y="4848480"/>
                <a:ext cx="4896720" cy="3384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9BCF3A6B-22F0-45B4-8619-D046C1E95FE7}"/>
                  </a:ext>
                </a:extLst>
              </p:cNvPr>
              <p:cNvGraphicFramePr>
                <a:graphicFrameLocks noChangeAspect="1"/>
              </p:cNvGraphicFramePr>
              <p:nvPr>
                <p:extLst>
                  <p:ext uri="{D42A27DB-BD31-4B8C-83A1-F6EECF244321}">
                    <p14:modId xmlns:p14="http://schemas.microsoft.com/office/powerpoint/2010/main" val="1012994885"/>
                  </p:ext>
                </p:extLst>
              </p:nvPr>
            </p:nvGraphicFramePr>
            <p:xfrm>
              <a:off x="-2811575" y="393692"/>
              <a:ext cx="3048000" cy="1714500"/>
            </p:xfrm>
            <a:graphic>
              <a:graphicData uri="http://schemas.microsoft.com/office/powerpoint/2016/slidezoom">
                <pslz:sldZm>
                  <pslz:sldZmObj sldId="274" cId="844455861">
                    <pslz:zmPr id="{1379E97F-E1EC-4840-8FA3-BE4B3C2E46B6}"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6" action="ppaction://hlinksldjump"/>
                <a:extLst>
                  <a:ext uri="{FF2B5EF4-FFF2-40B4-BE49-F238E27FC236}">
                    <a16:creationId xmlns:a16="http://schemas.microsoft.com/office/drawing/2014/main" id="{9BCF3A6B-22F0-45B4-8619-D046C1E95FE7}"/>
                  </a:ext>
                </a:extLst>
              </p:cNvPr>
              <p:cNvPicPr>
                <a:picLocks noGrp="1" noRot="1" noChangeAspect="1" noMove="1" noResize="1" noEditPoints="1" noAdjustHandles="1" noChangeArrowheads="1" noChangeShapeType="1"/>
              </p:cNvPicPr>
              <p:nvPr/>
            </p:nvPicPr>
            <p:blipFill>
              <a:blip r:embed="rId7"/>
              <a:stretch>
                <a:fillRect/>
              </a:stretch>
            </p:blipFill>
            <p:spPr>
              <a:xfrm>
                <a:off x="-2811575" y="39369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84445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5702EC-E0A1-9846-8879-0E331D204EF2}"/>
                  </a:ext>
                </a:extLst>
              </p:cNvPr>
              <p:cNvSpPr>
                <a:spLocks noGrp="1"/>
              </p:cNvSpPr>
              <p:nvPr>
                <p:ph idx="1"/>
              </p:nvPr>
            </p:nvSpPr>
            <p:spPr>
              <a:xfrm>
                <a:off x="406399" y="270934"/>
                <a:ext cx="11463867" cy="6383866"/>
              </a:xfrm>
            </p:spPr>
            <p:txBody>
              <a:bodyPr>
                <a:normAutofit/>
              </a:bodyPr>
              <a:lstStyle/>
              <a:p>
                <a:pPr marL="514350" lvl="0" indent="-514350">
                  <a:buFont typeface="+mj-lt"/>
                  <a:buAutoNum type="alphaLcParenR"/>
                </a:pPr>
                <a:r>
                  <a:rPr lang="en-US" dirty="0"/>
                  <a:t>Evaluate the following: </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rPr>
                          </m:ctrlPr>
                        </m:radPr>
                        <m:deg/>
                        <m:e>
                          <m:r>
                            <a:rPr lang="en-US">
                              <a:latin typeface="Cambria Math" panose="02040503050406030204" pitchFamily="18" charset="0"/>
                            </a:rPr>
                            <m:t>100 000 020 000 001 </m:t>
                          </m:r>
                        </m:e>
                      </m:rad>
                    </m:oMath>
                  </m:oMathPara>
                </a14:m>
                <a:endParaRPr lang="en-US" i="1" dirty="0"/>
              </a:p>
              <a:p>
                <a:pPr marL="0" lvl="0" indent="0">
                  <a:buNone/>
                </a:pPr>
                <a:endParaRPr lang="en-US" i="1" dirty="0"/>
              </a:p>
              <a:p>
                <a:pPr marL="0" lvl="0" indent="0">
                  <a:buNone/>
                </a:pPr>
                <a:endParaRPr lang="en-US" i="1" dirty="0"/>
              </a:p>
              <a:p>
                <a:pPr marL="0" lvl="0" indent="0">
                  <a:buNone/>
                </a:pPr>
                <a:endParaRPr lang="en-US" i="1" dirty="0"/>
              </a:p>
              <a:p>
                <a:pPr marL="0" lvl="0" indent="0">
                  <a:buNone/>
                </a:pPr>
                <a:endParaRPr lang="en-US" i="1" dirty="0"/>
              </a:p>
              <a:p>
                <a:pPr marL="0" lvl="0" indent="0">
                  <a:buNone/>
                </a:pPr>
                <a:endParaRPr lang="en-US" i="1" dirty="0"/>
              </a:p>
              <a:p>
                <a:pPr marL="0" lv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100 000 </m:t>
                      </m:r>
                      <m:sSup>
                        <m:sSupPr>
                          <m:ctrlPr>
                            <a:rPr lang="en-US" i="1">
                              <a:latin typeface="Cambria Math" panose="02040503050406030204" pitchFamily="18" charset="0"/>
                            </a:rPr>
                          </m:ctrlPr>
                        </m:sSupPr>
                        <m:e>
                          <m:r>
                            <a:rPr lang="en-US" i="1">
                              <a:latin typeface="Cambria Math" panose="02040503050406030204" pitchFamily="18" charset="0"/>
                            </a:rPr>
                            <m:t>001</m:t>
                          </m:r>
                        </m:e>
                        <m:sup>
                          <m:r>
                            <a:rPr lang="en-US" i="1">
                              <a:latin typeface="Cambria Math" panose="02040503050406030204" pitchFamily="18" charset="0"/>
                            </a:rPr>
                            <m:t>3</m:t>
                          </m:r>
                        </m:sup>
                      </m:sSup>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15702EC-E0A1-9846-8879-0E331D204EF2}"/>
                  </a:ext>
                </a:extLst>
              </p:cNvPr>
              <p:cNvSpPr>
                <a:spLocks noGrp="1" noRot="1" noChangeAspect="1" noMove="1" noResize="1" noEditPoints="1" noAdjustHandles="1" noChangeArrowheads="1" noChangeShapeType="1" noTextEdit="1"/>
              </p:cNvSpPr>
              <p:nvPr>
                <p:ph idx="1"/>
              </p:nvPr>
            </p:nvSpPr>
            <p:spPr>
              <a:xfrm>
                <a:off x="406399" y="270934"/>
                <a:ext cx="11463867" cy="6383866"/>
              </a:xfrm>
              <a:blipFill>
                <a:blip r:embed="rId2"/>
                <a:stretch>
                  <a:fillRect l="-1107" t="-178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F410A3F-F3BD-994D-AAFB-0A26BF18C770}"/>
                  </a:ext>
                </a:extLst>
              </p14:cNvPr>
              <p14:cNvContentPartPr/>
              <p14:nvPr/>
            </p14:nvContentPartPr>
            <p14:xfrm>
              <a:off x="3324600" y="1496880"/>
              <a:ext cx="7503480" cy="3707280"/>
            </p14:xfrm>
          </p:contentPart>
        </mc:Choice>
        <mc:Fallback xmlns="">
          <p:pic>
            <p:nvPicPr>
              <p:cNvPr id="2" name="Ink 1">
                <a:extLst>
                  <a:ext uri="{FF2B5EF4-FFF2-40B4-BE49-F238E27FC236}">
                    <a16:creationId xmlns:a16="http://schemas.microsoft.com/office/drawing/2014/main" id="{7F410A3F-F3BD-994D-AAFB-0A26BF18C770}"/>
                  </a:ext>
                </a:extLst>
              </p:cNvPr>
              <p:cNvPicPr/>
              <p:nvPr/>
            </p:nvPicPr>
            <p:blipFill>
              <a:blip r:embed="rId4"/>
              <a:stretch>
                <a:fillRect/>
              </a:stretch>
            </p:blipFill>
            <p:spPr>
              <a:xfrm>
                <a:off x="3315240" y="1487520"/>
                <a:ext cx="7522200" cy="3726000"/>
              </a:xfrm>
              <a:prstGeom prst="rect">
                <a:avLst/>
              </a:prstGeom>
            </p:spPr>
          </p:pic>
        </mc:Fallback>
      </mc:AlternateContent>
    </p:spTree>
    <p:extLst>
      <p:ext uri="{BB962C8B-B14F-4D97-AF65-F5344CB8AC3E}">
        <p14:creationId xmlns:p14="http://schemas.microsoft.com/office/powerpoint/2010/main" val="246351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5BD834-8A75-F84C-A610-EB7153EB3D77}"/>
                  </a:ext>
                </a:extLst>
              </p:cNvPr>
              <p:cNvSpPr>
                <a:spLocks noGrp="1"/>
              </p:cNvSpPr>
              <p:nvPr>
                <p:ph idx="1"/>
              </p:nvPr>
            </p:nvSpPr>
            <p:spPr>
              <a:xfrm>
                <a:off x="330200" y="183090"/>
                <a:ext cx="11861800" cy="6420909"/>
              </a:xfrm>
            </p:spPr>
            <p:txBody>
              <a:bodyPr/>
              <a:lstStyle/>
              <a:p>
                <a:pPr marL="0" lvl="0" indent="0">
                  <a:buNone/>
                </a:pPr>
                <a:r>
                  <a:rPr lang="en-US" dirty="0"/>
                  <a:t>b) (Square of Perfect Fourths)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101</m:t>
                        </m:r>
                      </m:e>
                      <m:sup>
                        <m:r>
                          <a:rPr lang="en-US" i="1">
                            <a:latin typeface="Cambria Math" panose="02040503050406030204" pitchFamily="18" charset="0"/>
                          </a:rPr>
                          <m:t>4</m:t>
                        </m:r>
                      </m:sup>
                    </m:sSup>
                    <m:r>
                      <a:rPr lang="en-US" i="1">
                        <a:latin typeface="Cambria Math" panose="02040503050406030204" pitchFamily="18" charset="0"/>
                      </a:rPr>
                      <m:t> = 104060401</m:t>
                    </m:r>
                  </m:oMath>
                </a14:m>
                <a:r>
                  <a:rPr lang="en-US" dirty="0"/>
                  <a:t>, Evaluate the following: </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ad>
                        <m:radPr>
                          <m:ctrlPr>
                            <a:rPr lang="en-US" i="1">
                              <a:latin typeface="Cambria Math" panose="02040503050406030204" pitchFamily="18" charset="0"/>
                            </a:rPr>
                          </m:ctrlPr>
                        </m:radPr>
                        <m:deg>
                          <m:r>
                            <a:rPr lang="en-US" i="1">
                              <a:latin typeface="Cambria Math" panose="02040503050406030204" pitchFamily="18" charset="0"/>
                            </a:rPr>
                            <m:t>4</m:t>
                          </m:r>
                        </m:deg>
                        <m:e>
                          <m:r>
                            <a:rPr lang="en-US">
                              <a:latin typeface="Cambria Math" panose="02040503050406030204" pitchFamily="18" charset="0"/>
                            </a:rPr>
                            <m:t>10 004 000 600 040 001</m:t>
                          </m:r>
                        </m:e>
                      </m:rad>
                    </m:oMath>
                  </m:oMathPara>
                </a14:m>
                <a:endParaRPr lang="en-US" dirty="0"/>
              </a:p>
              <a:p>
                <a:pPr marL="0" lvl="0" indent="0">
                  <a:buNone/>
                </a:pPr>
                <a:endParaRPr lang="en-US" dirty="0"/>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100001</m:t>
                          </m:r>
                        </m:e>
                        <m:sup>
                          <m:r>
                            <a:rPr lang="en-US" i="1">
                              <a:latin typeface="Cambria Math" panose="02040503050406030204" pitchFamily="18" charset="0"/>
                            </a:rPr>
                            <m:t>4</m:t>
                          </m:r>
                        </m:sup>
                      </m:sSup>
                    </m:oMath>
                  </m:oMathPara>
                </a14:m>
                <a:endParaRPr lang="en-US" dirty="0"/>
              </a:p>
              <a:p>
                <a:pPr marL="0" lvl="0" indent="0">
                  <a:buNone/>
                </a:pPr>
                <a:endParaRPr lang="en-US" dirty="0"/>
              </a:p>
              <a:p>
                <a:pPr marL="0" lvl="0" indent="0">
                  <a:buNone/>
                </a:pPr>
                <a:endParaRPr lang="en-US" dirty="0"/>
              </a:p>
              <a:p>
                <a:pPr marL="0" lvl="0" indent="0">
                  <a:buNone/>
                </a:pPr>
                <a:r>
                  <a:rPr lang="en-US" dirty="0"/>
                  <a:t>What do you notice about the non-zero digits of the perfect square, cube, and fourth palindromic numbers?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15BD834-8A75-F84C-A610-EB7153EB3D77}"/>
                  </a:ext>
                </a:extLst>
              </p:cNvPr>
              <p:cNvSpPr>
                <a:spLocks noGrp="1" noRot="1" noChangeAspect="1" noMove="1" noResize="1" noEditPoints="1" noAdjustHandles="1" noChangeArrowheads="1" noChangeShapeType="1" noTextEdit="1"/>
              </p:cNvSpPr>
              <p:nvPr>
                <p:ph idx="1"/>
              </p:nvPr>
            </p:nvSpPr>
            <p:spPr>
              <a:xfrm>
                <a:off x="330200" y="183090"/>
                <a:ext cx="11861800" cy="6420909"/>
              </a:xfrm>
              <a:blipFill>
                <a:blip r:embed="rId2"/>
                <a:stretch>
                  <a:fillRect l="-1068" t="-158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FA67CED-718C-374C-A22D-E72A08D6A884}"/>
                  </a:ext>
                </a:extLst>
              </p14:cNvPr>
              <p14:cNvContentPartPr/>
              <p14:nvPr/>
            </p14:nvContentPartPr>
            <p14:xfrm>
              <a:off x="4660560" y="498240"/>
              <a:ext cx="5130360" cy="3139560"/>
            </p14:xfrm>
          </p:contentPart>
        </mc:Choice>
        <mc:Fallback xmlns="">
          <p:pic>
            <p:nvPicPr>
              <p:cNvPr id="2" name="Ink 1">
                <a:extLst>
                  <a:ext uri="{FF2B5EF4-FFF2-40B4-BE49-F238E27FC236}">
                    <a16:creationId xmlns:a16="http://schemas.microsoft.com/office/drawing/2014/main" id="{FFA67CED-718C-374C-A22D-E72A08D6A884}"/>
                  </a:ext>
                </a:extLst>
              </p:cNvPr>
              <p:cNvPicPr/>
              <p:nvPr/>
            </p:nvPicPr>
            <p:blipFill>
              <a:blip r:embed="rId4"/>
              <a:stretch>
                <a:fillRect/>
              </a:stretch>
            </p:blipFill>
            <p:spPr>
              <a:xfrm>
                <a:off x="4651200" y="488880"/>
                <a:ext cx="5149080" cy="3158280"/>
              </a:xfrm>
              <a:prstGeom prst="rect">
                <a:avLst/>
              </a:prstGeom>
            </p:spPr>
          </p:pic>
        </mc:Fallback>
      </mc:AlternateContent>
    </p:spTree>
    <p:extLst>
      <p:ext uri="{BB962C8B-B14F-4D97-AF65-F5344CB8AC3E}">
        <p14:creationId xmlns:p14="http://schemas.microsoft.com/office/powerpoint/2010/main" val="208223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6A3B0A-16BE-074A-AEC3-EA1C4AA9EE14}"/>
              </a:ext>
            </a:extLst>
          </p:cNvPr>
          <p:cNvSpPr>
            <a:spLocks noGrp="1"/>
          </p:cNvSpPr>
          <p:nvPr>
            <p:ph type="title"/>
          </p:nvPr>
        </p:nvSpPr>
        <p:spPr>
          <a:xfrm>
            <a:off x="804671" y="640263"/>
            <a:ext cx="3284331" cy="5254510"/>
          </a:xfrm>
        </p:spPr>
        <p:txBody>
          <a:bodyPr>
            <a:normAutofit/>
          </a:bodyPr>
          <a:lstStyle/>
          <a:p>
            <a:r>
              <a:rPr lang="en-US"/>
              <a:t>Palindromic Number </a:t>
            </a:r>
          </a:p>
        </p:txBody>
      </p:sp>
      <p:sp>
        <p:nvSpPr>
          <p:cNvPr id="3" name="Content Placeholder 2">
            <a:extLst>
              <a:ext uri="{FF2B5EF4-FFF2-40B4-BE49-F238E27FC236}">
                <a16:creationId xmlns:a16="http://schemas.microsoft.com/office/drawing/2014/main" id="{943D821C-AB36-7E4B-9ADD-084AF52D587C}"/>
              </a:ext>
            </a:extLst>
          </p:cNvPr>
          <p:cNvSpPr>
            <a:spLocks noGrp="1"/>
          </p:cNvSpPr>
          <p:nvPr>
            <p:ph idx="1"/>
          </p:nvPr>
        </p:nvSpPr>
        <p:spPr>
          <a:xfrm>
            <a:off x="5358384" y="640263"/>
            <a:ext cx="6028944" cy="5254510"/>
          </a:xfrm>
        </p:spPr>
        <p:txBody>
          <a:bodyPr anchor="ctr">
            <a:normAutofit/>
          </a:bodyPr>
          <a:lstStyle/>
          <a:p>
            <a:pPr marL="0" indent="0">
              <a:buNone/>
            </a:pPr>
            <a:r>
              <a:rPr lang="en-US" sz="2200">
                <a:solidFill>
                  <a:schemeClr val="bg1"/>
                </a:solidFill>
              </a:rPr>
              <a:t>Palindromic number is a number that reads the same forward and backwards.</a:t>
            </a:r>
          </a:p>
          <a:p>
            <a:pPr marL="0" indent="0">
              <a:buNone/>
            </a:pPr>
            <a:r>
              <a:rPr lang="en-US" sz="2200">
                <a:solidFill>
                  <a:schemeClr val="bg1"/>
                </a:solidFill>
              </a:rPr>
              <a:t>Examples </a:t>
            </a:r>
          </a:p>
          <a:p>
            <a:pPr marL="914400" lvl="1" indent="-457200">
              <a:buFont typeface="+mj-lt"/>
              <a:buAutoNum type="alphaLcParenR"/>
            </a:pPr>
            <a:r>
              <a:rPr lang="en-US" sz="2200">
                <a:solidFill>
                  <a:schemeClr val="bg1"/>
                </a:solidFill>
              </a:rPr>
              <a:t>1331</a:t>
            </a:r>
          </a:p>
          <a:p>
            <a:pPr marL="914400" lvl="1" indent="-457200">
              <a:buFont typeface="+mj-lt"/>
              <a:buAutoNum type="alphaLcParenR"/>
            </a:pPr>
            <a:r>
              <a:rPr lang="en-US" sz="2200">
                <a:solidFill>
                  <a:schemeClr val="bg1"/>
                </a:solidFill>
              </a:rPr>
              <a:t>404</a:t>
            </a:r>
          </a:p>
          <a:p>
            <a:pPr marL="914400" lvl="1" indent="-457200">
              <a:buFont typeface="+mj-lt"/>
              <a:buAutoNum type="alphaLcParenR"/>
            </a:pPr>
            <a:r>
              <a:rPr lang="en-US" sz="2200">
                <a:solidFill>
                  <a:schemeClr val="bg1"/>
                </a:solidFill>
              </a:rPr>
              <a:t>9</a:t>
            </a:r>
          </a:p>
          <a:p>
            <a:pPr marL="914400" lvl="1" indent="-457200">
              <a:buFont typeface="+mj-lt"/>
              <a:buAutoNum type="alphaLcParenR"/>
            </a:pPr>
            <a:r>
              <a:rPr lang="en-US" sz="2200">
                <a:solidFill>
                  <a:schemeClr val="bg1"/>
                </a:solidFill>
              </a:rPr>
              <a:t>77777</a:t>
            </a:r>
          </a:p>
          <a:p>
            <a:pPr marL="914400" lvl="1" indent="-457200">
              <a:buFont typeface="+mj-lt"/>
              <a:buAutoNum type="alphaLcParenR"/>
            </a:pPr>
            <a:r>
              <a:rPr lang="en-US" sz="2200">
                <a:solidFill>
                  <a:schemeClr val="bg1"/>
                </a:solidFill>
              </a:rPr>
              <a:t>145686541</a:t>
            </a:r>
          </a:p>
        </p:txBody>
      </p:sp>
    </p:spTree>
    <p:extLst>
      <p:ext uri="{BB962C8B-B14F-4D97-AF65-F5344CB8AC3E}">
        <p14:creationId xmlns:p14="http://schemas.microsoft.com/office/powerpoint/2010/main" val="2937764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F802743-2090-2E45-AB89-85C28B6F461F}"/>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How many </a:t>
                </a:r>
                <a14:m>
                  <m:oMath xmlns:m="http://schemas.openxmlformats.org/officeDocument/2006/math">
                    <m:r>
                      <a:rPr lang="en-US" sz="4000" b="0" i="1">
                        <a:solidFill>
                          <a:srgbClr val="FFFFFF"/>
                        </a:solidFill>
                        <a:latin typeface="Cambria Math" panose="02040503050406030204" pitchFamily="18" charset="0"/>
                      </a:rPr>
                      <m:t>1</m:t>
                    </m:r>
                  </m:oMath>
                </a14:m>
                <a:r>
                  <a:rPr lang="en-US" sz="4000" dirty="0">
                    <a:solidFill>
                      <a:srgbClr val="FFFFFF"/>
                    </a:solidFill>
                  </a:rPr>
                  <a:t>-digit palindromic numbers are there?</a:t>
                </a:r>
              </a:p>
            </p:txBody>
          </p:sp>
        </mc:Choice>
        <mc:Fallback xmlns="">
          <p:sp>
            <p:nvSpPr>
              <p:cNvPr id="2" name="Title 1">
                <a:extLst>
                  <a:ext uri="{FF2B5EF4-FFF2-40B4-BE49-F238E27FC236}">
                    <a16:creationId xmlns:a16="http://schemas.microsoft.com/office/drawing/2014/main" id="{FF802743-2090-2E45-AB89-85C28B6F461F}"/>
                  </a:ext>
                </a:extLst>
              </p:cNvPr>
              <p:cNvSpPr>
                <a:spLocks noGrp="1" noRot="1" noChangeAspect="1" noMove="1" noResize="1" noEditPoints="1" noAdjustHandles="1" noChangeArrowheads="1" noChangeShapeType="1" noTextEdit="1"/>
              </p:cNvSpPr>
              <p:nvPr>
                <p:ph type="title"/>
              </p:nvPr>
            </p:nvSpPr>
            <p:spPr>
              <a:xfrm>
                <a:off x="1179226" y="826680"/>
                <a:ext cx="9833548" cy="1325563"/>
              </a:xfrm>
              <a:blipFill>
                <a:blip r:embed="rId3"/>
                <a:stretch>
                  <a:fillRect t="-6667" b="-152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84666CA-A0EA-1D4D-BED3-1925AC2875B6}"/>
                  </a:ext>
                </a:extLst>
              </p14:cNvPr>
              <p14:cNvContentPartPr/>
              <p14:nvPr/>
            </p14:nvContentPartPr>
            <p14:xfrm>
              <a:off x="894960" y="2947680"/>
              <a:ext cx="5714640" cy="2794680"/>
            </p14:xfrm>
          </p:contentPart>
        </mc:Choice>
        <mc:Fallback xmlns="">
          <p:pic>
            <p:nvPicPr>
              <p:cNvPr id="4" name="Ink 3">
                <a:extLst>
                  <a:ext uri="{FF2B5EF4-FFF2-40B4-BE49-F238E27FC236}">
                    <a16:creationId xmlns:a16="http://schemas.microsoft.com/office/drawing/2014/main" id="{284666CA-A0EA-1D4D-BED3-1925AC2875B6}"/>
                  </a:ext>
                </a:extLst>
              </p:cNvPr>
              <p:cNvPicPr/>
              <p:nvPr/>
            </p:nvPicPr>
            <p:blipFill>
              <a:blip r:embed="rId5"/>
              <a:stretch>
                <a:fillRect/>
              </a:stretch>
            </p:blipFill>
            <p:spPr>
              <a:xfrm>
                <a:off x="885600" y="2938320"/>
                <a:ext cx="5733360" cy="2813400"/>
              </a:xfrm>
              <a:prstGeom prst="rect">
                <a:avLst/>
              </a:prstGeom>
            </p:spPr>
          </p:pic>
        </mc:Fallback>
      </mc:AlternateContent>
    </p:spTree>
    <p:extLst>
      <p:ext uri="{BB962C8B-B14F-4D97-AF65-F5344CB8AC3E}">
        <p14:creationId xmlns:p14="http://schemas.microsoft.com/office/powerpoint/2010/main" val="90290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0BDEFC-4B1A-284E-8783-6A6EC77C412C}"/>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Which of the following are palindromes? </a:t>
            </a:r>
          </a:p>
        </p:txBody>
      </p:sp>
      <p:sp>
        <p:nvSpPr>
          <p:cNvPr id="3" name="Content Placeholder 2">
            <a:extLst>
              <a:ext uri="{FF2B5EF4-FFF2-40B4-BE49-F238E27FC236}">
                <a16:creationId xmlns:a16="http://schemas.microsoft.com/office/drawing/2014/main" id="{846BAA0D-39FA-C040-A7E0-B8F6C915A810}"/>
              </a:ext>
            </a:extLst>
          </p:cNvPr>
          <p:cNvSpPr>
            <a:spLocks noGrp="1"/>
          </p:cNvSpPr>
          <p:nvPr>
            <p:ph idx="1"/>
          </p:nvPr>
        </p:nvSpPr>
        <p:spPr>
          <a:xfrm>
            <a:off x="1179226" y="3092970"/>
            <a:ext cx="9833548" cy="2693976"/>
          </a:xfrm>
        </p:spPr>
        <p:txBody>
          <a:bodyPr>
            <a:normAutofit/>
          </a:bodyPr>
          <a:lstStyle/>
          <a:p>
            <a:pPr marL="514350" indent="-514350">
              <a:buFont typeface="+mj-lt"/>
              <a:buAutoNum type="alphaLcParenR"/>
            </a:pPr>
            <a:r>
              <a:rPr lang="en-US" dirty="0"/>
              <a:t> HANNAHBANANABHANNAH</a:t>
            </a:r>
          </a:p>
          <a:p>
            <a:pPr marL="514350" indent="-514350">
              <a:buFont typeface="+mj-lt"/>
              <a:buAutoNum type="alphaLcParenR"/>
            </a:pPr>
            <a:r>
              <a:rPr lang="en-US" dirty="0"/>
              <a:t>1030201 </a:t>
            </a:r>
          </a:p>
          <a:p>
            <a:pPr marL="514350" indent="-514350">
              <a:buFont typeface="+mj-lt"/>
              <a:buAutoNum type="alphaLcParenR"/>
            </a:pPr>
            <a:r>
              <a:rPr lang="en-US" dirty="0"/>
              <a:t>ABCDECBA </a:t>
            </a:r>
          </a:p>
          <a:p>
            <a:pPr marL="514350" indent="-514350">
              <a:buFont typeface="+mj-lt"/>
              <a:buAutoNum type="alphaLcParenR"/>
            </a:pPr>
            <a:r>
              <a:rPr lang="en-US" dirty="0"/>
              <a:t>1771 </a:t>
            </a:r>
          </a:p>
          <a:p>
            <a:pPr marL="457200" indent="-457200">
              <a:buFont typeface="+mj-lt"/>
              <a:buAutoNum type="alphaLcParenR"/>
            </a:pPr>
            <a:endParaRPr lang="en-US" sz="20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B9387BD-9AEC-8140-A772-FD0A004F7912}"/>
                  </a:ext>
                </a:extLst>
              </p14:cNvPr>
              <p14:cNvContentPartPr/>
              <p14:nvPr/>
            </p14:nvContentPartPr>
            <p14:xfrm>
              <a:off x="1828440" y="3130920"/>
              <a:ext cx="5163840" cy="2207160"/>
            </p14:xfrm>
          </p:contentPart>
        </mc:Choice>
        <mc:Fallback xmlns="">
          <p:pic>
            <p:nvPicPr>
              <p:cNvPr id="4" name="Ink 3">
                <a:extLst>
                  <a:ext uri="{FF2B5EF4-FFF2-40B4-BE49-F238E27FC236}">
                    <a16:creationId xmlns:a16="http://schemas.microsoft.com/office/drawing/2014/main" id="{CB9387BD-9AEC-8140-A772-FD0A004F7912}"/>
                  </a:ext>
                </a:extLst>
              </p:cNvPr>
              <p:cNvPicPr/>
              <p:nvPr/>
            </p:nvPicPr>
            <p:blipFill>
              <a:blip r:embed="rId4"/>
              <a:stretch>
                <a:fillRect/>
              </a:stretch>
            </p:blipFill>
            <p:spPr>
              <a:xfrm>
                <a:off x="1819080" y="3121560"/>
                <a:ext cx="5182560" cy="2225880"/>
              </a:xfrm>
              <a:prstGeom prst="rect">
                <a:avLst/>
              </a:prstGeom>
            </p:spPr>
          </p:pic>
        </mc:Fallback>
      </mc:AlternateContent>
    </p:spTree>
    <p:extLst>
      <p:ext uri="{BB962C8B-B14F-4D97-AF65-F5344CB8AC3E}">
        <p14:creationId xmlns:p14="http://schemas.microsoft.com/office/powerpoint/2010/main" val="260995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DE27C39-3D9B-274E-BD05-BA03AAAEB112}"/>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Find a palindromic number from the following: </a:t>
            </a:r>
          </a:p>
        </p:txBody>
      </p:sp>
      <p:graphicFrame>
        <p:nvGraphicFramePr>
          <p:cNvPr id="5" name="Content Placeholder 2">
            <a:extLst>
              <a:ext uri="{FF2B5EF4-FFF2-40B4-BE49-F238E27FC236}">
                <a16:creationId xmlns:a16="http://schemas.microsoft.com/office/drawing/2014/main" id="{1E09574D-B9D2-4B80-B40F-1CE1EE48EB4C}"/>
              </a:ext>
            </a:extLst>
          </p:cNvPr>
          <p:cNvGraphicFramePr>
            <a:graphicFrameLocks noGrp="1"/>
          </p:cNvGraphicFramePr>
          <p:nvPr>
            <p:ph idx="1"/>
            <p:extLst>
              <p:ext uri="{D42A27DB-BD31-4B8C-83A1-F6EECF244321}">
                <p14:modId xmlns:p14="http://schemas.microsoft.com/office/powerpoint/2010/main" val="764709633"/>
              </p:ext>
            </p:extLst>
          </p:nvPr>
        </p:nvGraphicFramePr>
        <p:xfrm>
          <a:off x="1424904" y="2494450"/>
          <a:ext cx="4053545" cy="356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A4D7501C-36D0-8240-B854-7606A9A4D6FC}"/>
                  </a:ext>
                </a:extLst>
              </p14:cNvPr>
              <p14:cNvContentPartPr/>
              <p14:nvPr/>
            </p14:nvContentPartPr>
            <p14:xfrm>
              <a:off x="2872440" y="2885400"/>
              <a:ext cx="2251800" cy="535680"/>
            </p14:xfrm>
          </p:contentPart>
        </mc:Choice>
        <mc:Fallback xmlns="">
          <p:pic>
            <p:nvPicPr>
              <p:cNvPr id="3" name="Ink 2">
                <a:extLst>
                  <a:ext uri="{FF2B5EF4-FFF2-40B4-BE49-F238E27FC236}">
                    <a16:creationId xmlns:a16="http://schemas.microsoft.com/office/drawing/2014/main" id="{A4D7501C-36D0-8240-B854-7606A9A4D6FC}"/>
                  </a:ext>
                </a:extLst>
              </p:cNvPr>
              <p:cNvPicPr/>
              <p:nvPr/>
            </p:nvPicPr>
            <p:blipFill>
              <a:blip r:embed="rId8"/>
              <a:stretch>
                <a:fillRect/>
              </a:stretch>
            </p:blipFill>
            <p:spPr>
              <a:xfrm>
                <a:off x="2863080" y="2876040"/>
                <a:ext cx="2270520" cy="554400"/>
              </a:xfrm>
              <a:prstGeom prst="rect">
                <a:avLst/>
              </a:prstGeom>
            </p:spPr>
          </p:pic>
        </mc:Fallback>
      </mc:AlternateContent>
    </p:spTree>
    <p:extLst>
      <p:ext uri="{BB962C8B-B14F-4D97-AF65-F5344CB8AC3E}">
        <p14:creationId xmlns:p14="http://schemas.microsoft.com/office/powerpoint/2010/main" val="427731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DE27C39-3D9B-274E-BD05-BA03AAAEB112}"/>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Find a palindromic number from the following: </a:t>
            </a:r>
          </a:p>
        </p:txBody>
      </p:sp>
      <p:graphicFrame>
        <p:nvGraphicFramePr>
          <p:cNvPr id="5" name="Content Placeholder 2">
            <a:extLst>
              <a:ext uri="{FF2B5EF4-FFF2-40B4-BE49-F238E27FC236}">
                <a16:creationId xmlns:a16="http://schemas.microsoft.com/office/drawing/2014/main" id="{1E09574D-B9D2-4B80-B40F-1CE1EE48EB4C}"/>
              </a:ext>
            </a:extLst>
          </p:cNvPr>
          <p:cNvGraphicFramePr>
            <a:graphicFrameLocks noGrp="1"/>
          </p:cNvGraphicFramePr>
          <p:nvPr>
            <p:ph idx="1"/>
            <p:extLst>
              <p:ext uri="{D42A27DB-BD31-4B8C-83A1-F6EECF244321}">
                <p14:modId xmlns:p14="http://schemas.microsoft.com/office/powerpoint/2010/main" val="4135262552"/>
              </p:ext>
            </p:extLst>
          </p:nvPr>
        </p:nvGraphicFramePr>
        <p:xfrm>
          <a:off x="1424904" y="2494450"/>
          <a:ext cx="4053545" cy="356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262D6BEC-88C8-EF4D-83E9-F3CD65D29FDD}"/>
                  </a:ext>
                </a:extLst>
              </p14:cNvPr>
              <p14:cNvContentPartPr/>
              <p14:nvPr/>
            </p14:nvContentPartPr>
            <p14:xfrm>
              <a:off x="2545560" y="3123000"/>
              <a:ext cx="8056440" cy="1330200"/>
            </p14:xfrm>
          </p:contentPart>
        </mc:Choice>
        <mc:Fallback xmlns="">
          <p:pic>
            <p:nvPicPr>
              <p:cNvPr id="3" name="Ink 2">
                <a:extLst>
                  <a:ext uri="{FF2B5EF4-FFF2-40B4-BE49-F238E27FC236}">
                    <a16:creationId xmlns:a16="http://schemas.microsoft.com/office/drawing/2014/main" id="{262D6BEC-88C8-EF4D-83E9-F3CD65D29FDD}"/>
                  </a:ext>
                </a:extLst>
              </p:cNvPr>
              <p:cNvPicPr/>
              <p:nvPr/>
            </p:nvPicPr>
            <p:blipFill>
              <a:blip r:embed="rId8"/>
              <a:stretch>
                <a:fillRect/>
              </a:stretch>
            </p:blipFill>
            <p:spPr>
              <a:xfrm>
                <a:off x="2536200" y="3113640"/>
                <a:ext cx="8075160" cy="1348920"/>
              </a:xfrm>
              <a:prstGeom prst="rect">
                <a:avLst/>
              </a:prstGeom>
            </p:spPr>
          </p:pic>
        </mc:Fallback>
      </mc:AlternateContent>
    </p:spTree>
    <p:extLst>
      <p:ext uri="{BB962C8B-B14F-4D97-AF65-F5344CB8AC3E}">
        <p14:creationId xmlns:p14="http://schemas.microsoft.com/office/powerpoint/2010/main" val="223674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DE27C39-3D9B-274E-BD05-BA03AAAEB112}"/>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Find a palindromic number from the following: </a:t>
            </a:r>
          </a:p>
        </p:txBody>
      </p:sp>
      <p:graphicFrame>
        <p:nvGraphicFramePr>
          <p:cNvPr id="5" name="Content Placeholder 2">
            <a:extLst>
              <a:ext uri="{FF2B5EF4-FFF2-40B4-BE49-F238E27FC236}">
                <a16:creationId xmlns:a16="http://schemas.microsoft.com/office/drawing/2014/main" id="{1E09574D-B9D2-4B80-B40F-1CE1EE48EB4C}"/>
              </a:ext>
            </a:extLst>
          </p:cNvPr>
          <p:cNvGraphicFramePr>
            <a:graphicFrameLocks noGrp="1"/>
          </p:cNvGraphicFramePr>
          <p:nvPr>
            <p:ph idx="1"/>
            <p:extLst>
              <p:ext uri="{D42A27DB-BD31-4B8C-83A1-F6EECF244321}">
                <p14:modId xmlns:p14="http://schemas.microsoft.com/office/powerpoint/2010/main" val="661770611"/>
              </p:ext>
            </p:extLst>
          </p:nvPr>
        </p:nvGraphicFramePr>
        <p:xfrm>
          <a:off x="1424904" y="2494450"/>
          <a:ext cx="4053545" cy="356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34B5740B-BC2D-C247-8F08-D59AFD5D3AC5}"/>
                  </a:ext>
                </a:extLst>
              </p14:cNvPr>
              <p14:cNvContentPartPr/>
              <p14:nvPr/>
            </p14:nvContentPartPr>
            <p14:xfrm>
              <a:off x="1591200" y="2876040"/>
              <a:ext cx="6130440" cy="2061360"/>
            </p14:xfrm>
          </p:contentPart>
        </mc:Choice>
        <mc:Fallback xmlns="">
          <p:pic>
            <p:nvPicPr>
              <p:cNvPr id="3" name="Ink 2">
                <a:extLst>
                  <a:ext uri="{FF2B5EF4-FFF2-40B4-BE49-F238E27FC236}">
                    <a16:creationId xmlns:a16="http://schemas.microsoft.com/office/drawing/2014/main" id="{34B5740B-BC2D-C247-8F08-D59AFD5D3AC5}"/>
                  </a:ext>
                </a:extLst>
              </p:cNvPr>
              <p:cNvPicPr/>
              <p:nvPr/>
            </p:nvPicPr>
            <p:blipFill>
              <a:blip r:embed="rId8"/>
              <a:stretch>
                <a:fillRect/>
              </a:stretch>
            </p:blipFill>
            <p:spPr>
              <a:xfrm>
                <a:off x="1581840" y="2866680"/>
                <a:ext cx="6149160" cy="2080080"/>
              </a:xfrm>
              <a:prstGeom prst="rect">
                <a:avLst/>
              </a:prstGeom>
            </p:spPr>
          </p:pic>
        </mc:Fallback>
      </mc:AlternateContent>
    </p:spTree>
    <p:extLst>
      <p:ext uri="{BB962C8B-B14F-4D97-AF65-F5344CB8AC3E}">
        <p14:creationId xmlns:p14="http://schemas.microsoft.com/office/powerpoint/2010/main" val="423755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E1EC6597-A9DE-E644-B6A4-1D7B90FF2430}"/>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5000" kern="1200">
                <a:solidFill>
                  <a:schemeClr val="bg1"/>
                </a:solidFill>
                <a:latin typeface="+mj-lt"/>
                <a:ea typeface="+mj-ea"/>
                <a:cs typeface="+mj-cs"/>
              </a:rPr>
              <a:t>What is the smallest 3-digit palindromic number?</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C301EB3-FECC-B14F-AF5B-A9AF3DA590CC}"/>
                  </a:ext>
                </a:extLst>
              </p14:cNvPr>
              <p14:cNvContentPartPr/>
              <p14:nvPr/>
            </p14:nvContentPartPr>
            <p14:xfrm>
              <a:off x="4788000" y="895680"/>
              <a:ext cx="2043360" cy="2957760"/>
            </p14:xfrm>
          </p:contentPart>
        </mc:Choice>
        <mc:Fallback xmlns="">
          <p:pic>
            <p:nvPicPr>
              <p:cNvPr id="3" name="Ink 2">
                <a:extLst>
                  <a:ext uri="{FF2B5EF4-FFF2-40B4-BE49-F238E27FC236}">
                    <a16:creationId xmlns:a16="http://schemas.microsoft.com/office/drawing/2014/main" id="{CC301EB3-FECC-B14F-AF5B-A9AF3DA590CC}"/>
                  </a:ext>
                </a:extLst>
              </p:cNvPr>
              <p:cNvPicPr/>
              <p:nvPr/>
            </p:nvPicPr>
            <p:blipFill>
              <a:blip r:embed="rId4"/>
              <a:stretch>
                <a:fillRect/>
              </a:stretch>
            </p:blipFill>
            <p:spPr>
              <a:xfrm>
                <a:off x="4778640" y="886320"/>
                <a:ext cx="2062080" cy="2976480"/>
              </a:xfrm>
              <a:prstGeom prst="rect">
                <a:avLst/>
              </a:prstGeom>
            </p:spPr>
          </p:pic>
        </mc:Fallback>
      </mc:AlternateContent>
    </p:spTree>
    <p:extLst>
      <p:ext uri="{BB962C8B-B14F-4D97-AF65-F5344CB8AC3E}">
        <p14:creationId xmlns:p14="http://schemas.microsoft.com/office/powerpoint/2010/main" val="465493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2885</TotalTime>
  <Words>566</Words>
  <Application>Microsoft Office PowerPoint</Application>
  <PresentationFormat>Widescreen</PresentationFormat>
  <Paragraphs>113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Palindromic Numbers, Triangular Numbers, and Prime Numbers</vt:lpstr>
      <vt:lpstr>What is a Palindrome? </vt:lpstr>
      <vt:lpstr>Palindromic Number </vt:lpstr>
      <vt:lpstr>How many 1-digit palindromic numbers are there?</vt:lpstr>
      <vt:lpstr>Which of the following are palindromes? </vt:lpstr>
      <vt:lpstr>Find a palindromic number from the following: </vt:lpstr>
      <vt:lpstr>Find a palindromic number from the following: </vt:lpstr>
      <vt:lpstr>Find a palindromic number from the following: </vt:lpstr>
      <vt:lpstr>What is the smallest 3-digit palindromic number?</vt:lpstr>
      <vt:lpstr>What is the palindromic number whose product of two digits is 49?</vt:lpstr>
      <vt:lpstr>Finding Palindromic Numbers </vt:lpstr>
      <vt:lpstr>Example: Using the number 37, find a palindromic number </vt:lpstr>
      <vt:lpstr>2002 was the last palindromic year. What will be the next palindromic year?</vt:lpstr>
      <vt:lpstr>How many 7-digit palindromic numbers are there? </vt:lpstr>
      <vt:lpstr>How many 7-digit palindromic numbers are there? </vt:lpstr>
      <vt:lpstr>How many palindromic numbers are there between the numbers 100 and 400?</vt:lpstr>
      <vt:lpstr>Maria is finishing a marathon and Paul is waiting for her at the finish line. He cannot remember her bib number, just that it was the next palindromic number after his bib number, 5678. What bib number does Maria have?</vt:lpstr>
      <vt:lpstr>Perfect Square Palindromic Numbers</vt:lpstr>
      <vt:lpstr>Example: What is 〖1,000,000,000,000,000,001〗^2?</vt:lpstr>
      <vt:lpstr>What is √1,000,000,002,000,000,001?  Think about √4, √100, √121, etc</vt:lpstr>
      <vt:lpstr>Perfect Cube Palindromic Numbers</vt:lpstr>
      <vt:lpstr>Example: What is 〖1,000,001〗^3</vt:lpstr>
      <vt:lpstr>Example: What is ∛1,000,000,003,000,000,003,000,000,001?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Palindromic Numbers, Triangular Numbers, and Prime Numbers</dc:title>
  <dc:creator>Maria Murphy</dc:creator>
  <cp:lastModifiedBy>Seongchun</cp:lastModifiedBy>
  <cp:revision>26</cp:revision>
  <dcterms:created xsi:type="dcterms:W3CDTF">2021-01-04T20:03:00Z</dcterms:created>
  <dcterms:modified xsi:type="dcterms:W3CDTF">2021-02-06T21:48:12Z</dcterms:modified>
</cp:coreProperties>
</file>