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76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or Pitchford" initials="CP" lastIdx="1" clrIdx="0">
    <p:extLst>
      <p:ext uri="{19B8F6BF-5375-455C-9EA6-DF929625EA0E}">
        <p15:presenceInfo xmlns:p15="http://schemas.microsoft.com/office/powerpoint/2012/main" userId="138acb73ee67de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14:35.31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4743 6311 4695 0,'1'0'687'0,"-1"10"2"0,3 3 2 15,-1 11-17-15,1 8-139 0,-3 6-315 16,0 13-220-16,0 9 0 0,0 8 0 15,0 10 0-15,0 8 0 0,-7 5 0 0,-2 2 0 16,-2-1 0-16,1-2 0 0,1-6 0 16,1-4 0-16,1-9-14 0,7-14-742 0,0-13-791 15,0-12-81-15,4-15-483 0</inkml:trace>
  <inkml:trace contextRef="#ctx0" brushRef="#br0" timeOffset="251.83">5103 6704 5879 0,'11'10'493'16,"8"9"18"-16,3 2-55 0,6 6-79 15,4 5-114-15,6 7-137 0,5 3-69 0,5 6-43 16,2-1-14-16,3 6-121 0,0 0-70 16,-2-1-80-16,-2-5-217 0,-1-4-235 0,-7-5-204 15,-5-9-187-15,-6-7-121 0</inkml:trace>
  <inkml:trace contextRef="#ctx0" brushRef="#br0" timeOffset="465.6">5632 6798 7879 0,'-23'28'312'16,"-1"5"-312"-16,0 6 0 0,-5 9 0 15,-1 3 0-15,-2 4 0 0,0 5 0 16,1 0 0-16,0-4 0 0,1 0 0 0,6-6 0 15,5-6-138-15,6-5-696 0,3-6-552 16,8-12-7-16,2-3 73 0</inkml:trace>
  <inkml:trace contextRef="#ctx0" brushRef="#br0" timeOffset="636.54">5969 6700 8191 0,'-6'83'0'0,"3"5"0"15,1 5 0-15,2-5 0 0,0 0 0 16,0-7-442-16,6-6-1489 0</inkml:trace>
  <inkml:trace contextRef="#ctx0" brushRef="#br0" timeOffset="3492.21">8745 6765 3535 0,'-5'0'156'0,"5"0"-11"0,0 0 75 0,0 0 17 16,0-8-55-16,0 0-26 0,8-3-43 15,3-5-63-15,7-5-35 0,-1-1-13 0,8-6-1 16,2-2 1-16,4 2-2 0,1 0 7 15,3 3 9-15,-1 8 68 0,-1 6 86 16,-1 7 85-16,-2 4 97 0,-4 8 132 16,-4 11 88-16,-3 10 11 0,-10 10-39 0,-6 9-262 15,-3 5-254-15,0 8-28 0,-7 3 0 16,-9 5 0-16,-6 1 0 0,-4 0 0 16,-3-4 0-16,3-1 0 0,1-9 0 0,5-4 0 15,3-7 0-15,8-7 0 0,7-12 0 16,2-2 0-16,0-8 0 0,7-4 0 15,12-2 0-15,7-5 0 0,7-5 0 0,7 0 0 16,2 0 0-16,7-3-292 0,2-3-598 16,4-5-255-16,-1 0-37 0,0-2-70 15,1-6-519-15</inkml:trace>
  <inkml:trace contextRef="#ctx0" brushRef="#br0" timeOffset="3713.58">9676 6830 7625 0,'11'18'448'16,"1"-4"-330"-16,8 5-118 0,3 3 0 16,5 0 0-16,2 3 0 0,6 3 0 0,6-1 0 15,-1 6 0-15,6 0 0 0,-1 2 0 16,2-4-243-16,-6 1-430 0,0 2-176 15,-4-6-12-15,-7-6-60 0,-6-4 15 0,-3-4-5 16,-3-7-609-16</inkml:trace>
  <inkml:trace contextRef="#ctx0" brushRef="#br0" timeOffset="3886.75">10064 6879 7279 0,'-11'7'694'15,"0"10"-476"-15,1 10-218 0,-2 7 0 16,-1 8 0-16,-4 7 0 0,1 7 0 16,-3 2 0-16,1 4 0 0,-1-4 0 0,0-3 0 15,4-9 0-15,3-3-772 0,5-9-882 16,6-8-44-16,1-16-653 0</inkml:trace>
  <inkml:trace contextRef="#ctx0" brushRef="#br0" timeOffset="4203.87">10284 6681 6590 0,'2'-9'344'16,"3"1"151"-16,5-3-114 0,4 1-212 15,2-4-107-15,4 8-31 0,6-1-1 0,-2 3 29 16,1 4-29-16,1 0-30 0,-1 4 0 15,0 5 0-15,-5 9 0 0,-3 6 0 0,-3 5 0 16,-9 7 0-16,-5 2 0 0,0 5 0 16,0 3 0-16,-5 2 0 0,-9 1 0 15,1 0 0-15,-2-2 0 0,1-1 0 16,2-4 0-16,4-4 0 0,7-5 0 0,1 1 0 16,0-4 0-16,1-4 0 0,13-2 0 15,2-3 0-15,12 1 0 0,4-5 0 16,7-5 0-16,7-4 0 0,7-5 0 15,5-3 0-15,11-8-1076 0,0-8-1680 0</inkml:trace>
  <inkml:trace contextRef="#ctx0" brushRef="#br0" timeOffset="6346.54">13050 6655 3733 0,'-12'0'254'0,"1"-4"16"0,3 0-25 16,-4-6-74-16,6-2-75 16,-1-2-39-16,0-1-24 0,7-5 7 0,0-1 26 15,0-2-13-15,0-6-24 0,7 4-7 16,6-3-4-16,6 1-13 0,5 2 39 0,1 3 69 15,3 8 60-15,0 6 83 0,5 5 57 16,2 3 20-16,1 4 28 0,-1 9 103 16,-1 9 56-16,-3 2-138 0,-6 5-242 15,-7 4-140-15,-2 3 0 0,-12-3 0 0,-2 6 0 16,-2-2 0-16,-4-1 0 0,-7-1 0 16,-7-2 0-16,-1-5 0 0,2-3 0 0,1-5 0 15,3-2 0-15,4-8 0 0,1-2 0 16,8-2 0-16,0-1 0 0,0 2 0 15,6-4 0-15,5 3 0 0,9-1 0 16,4 2 0-16,7 3 0 0,3 1 0 16,5 4 0-16,-1 1 0 0,4 1 0 0,0 3 0 15,-7 2 0-15,1 3 0 0,-7 2 0 0,-8 3 0 16,-8 2 0-16,-5 6 0 0,-8 1 0 16,0 1 0-16,-13 2 0 0,-11-1 0 15,-8-1 0-15,-8-2 0 0,-8-2 0 16,-3-4 0-16,-5-7 0 0,4-8 0 0,0-4 0 15,3-9 0-15,6-4 0 0,9-1-610 16,5-11-914-16,16-11-202 0,5-7 196 16</inkml:trace>
  <inkml:trace contextRef="#ctx0" brushRef="#br0" timeOffset="6487.88">13919 6825 3791 0,'5'16'0'0,"3"1"-7"0,-2-6-26 16,0-3-138-16,-1-3-296 0,1 0-443 15</inkml:trace>
  <inkml:trace contextRef="#ctx0" brushRef="#br0" timeOffset="6625.69">14095 6824 8191 0,'0'16'0'0,"-4"5"0"0,-6 0 0 0,6 2 0 16,-3-3 0-16,3-3 0 0,-4-1 0 16,8-6 0-16,0 1 0 0,0-7 0 0,0-4 0 15,0 0-1071-15,8-4-1180 0</inkml:trace>
  <inkml:trace contextRef="#ctx0" brushRef="#br0" timeOffset="7118.26">14449 6588 7076 0,'-6'-5'28'0,"6"-2"31"15,0-2-14-15,0-2-42 0,2 0-2 16,7 1-10-16,6-1 9 0,1 1 0 16,9-2 1-16,-1 2 12 0,6 6 41 0,4 4 99 15,3 0 91-15,-3 4 69 0,5 6-118 16,-4 5-180-16,0 5-15 0,-6 7 0 16,-2 0 0-16,-7 3 0 0,-6 4 0 0,-8-1 0 15,-6 1 0-15,0-2 0 0,-4 1 0 16,-11-2 0-16,-4-4 0 0,-4-1 0 15,-1-6 0-15,0-6 0 0,0-6 0 0,0-6 0 16,6-2 0-16,6-1 0 0,4-8 0 16,7-2 0-16,1-6 0 0,0 1 0 15,11-1 0-15,8 3 0 0,7 4 0 0,6 6 0 16,5 2 0-16,4 2 0 0,4 4 0 16,2 8 0-16,1 8 0 0,-3 3 0 15,-3 9 0-15,-5 6 0 0,-11 4 0 0,-5 4 0 16,-12 3 0-16,-7 0 0 0,-2 0 0 15,-11 1 0-15,-12 1 0 0,-8-5 0 16,-10-4 0-16,-4-5 0 0,-6-8 0 16,-1-4 0-16,3-9 0 0,-1-9 0 0,6-6-248 15,5-4-1624-15</inkml:trace>
  <inkml:trace contextRef="#ctx0" brushRef="#br0" timeOffset="8130.58">16919 6404 3082 0,'6'-6'301'0,"-3"2"61"0,0 4 75 16,1 0 57-16,-1 2-67 0,-1 8-25 16,4 2 44-16,-4 9 40 0,2 8 57 0,1 3-10 15,-1 7-102-15,1 5-213 0,0 0-189 16,1 1-29-16,-1 0 0 0,5-1 0 15,2-4 0-15,2-4 0 0,2-6 0 16,4-3 0-16,6-7 0 0,4-8 0 0,3-4 0 16,2-5 0-16,6-3-363 0,1-3-598 15,1-5-197-15,1-3 24 0,-1-3 85 0,-6-4-222 16</inkml:trace>
  <inkml:trace contextRef="#ctx0" brushRef="#br0" timeOffset="8333.49">17494 6417 8130 0,'5'49'61'0,"2"6"-61"0,2 9 0 16,3 8 0-16,-1 9 0 0,5 5 0 0,-1 4 0 15,3 2 0-15,0-3 0 0,-1-5 0 16,2-4 0-16,-1-9 0 0,1-12 0 15,-2-11 0-15,1-11-586 0,-1-10-954 16,-3-11-362-16</inkml:trace>
  <inkml:trace contextRef="#ctx0" brushRef="#br0" timeOffset="8592.94">18035 6903 8191 0,'-6'7'0'0,"2"-2"0"0,3-2 0 15,-1-3 0-15,2 0 0 0,0-3 0 16,0-3 0-16,0-6 0 0,3-6 0 0,3 0 0 16,6-3 0-16,-2 1 0 0,2 2 0 15,-1 5 0-15,0 7 0 0,-2 4-127 16,-3 2-232-16,-1 4-73 0,2 5 71 15,-6 10 25-15,-1 2-47 0,1 2-142 0,2-1-267 16,-3 1-145-16,2-4-38 0</inkml:trace>
  <inkml:trace contextRef="#ctx0" brushRef="#br0" timeOffset="8860.94">18407 6468 8191 0,'-1'34'0'15,"1"4"0"-15,0-1 0 0,0 5 0 16,0-1 0-16,5 1 0 0,2-2 0 0,3-1 0 16,4-2 0-16,-2-3 0 0,3-8 0 15,3 1 0-15,0-7 0 0,-1-3 0 16,4-7 0-16,4-4 0 0,-1-6 0 0,4 0 0 15,3-2 0-15,-1-7-124 0,2-1-444 16,1-9-423-16,0-2-154 0,-2-7 8 16,1-1 19-16,-2-3-451 0</inkml:trace>
  <inkml:trace contextRef="#ctx0" brushRef="#br0" timeOffset="9025.44">18900 6350 7901 0,'0'0'290'0,"0"5"-290"0,0 10 0 16,4 7 0-16,5 8 0 0,2 7 0 0,5 14 0 16,2 8 0-16,-1 12 0 0,7 14 0 15,-1 8 0-15,0 4 0 0,1 6 0 0,5-1 0 16,0-5 0-16,0-4 0 0,2-13-1284 16,-5-7-1362-16</inkml:trace>
  <inkml:trace contextRef="#ctx0" brushRef="#br0" timeOffset="9900.2">21813 6333 4513 0,'-4'-6'526'0,"-7"5"35"0,-8 1 127 16,-3 0 88-16,-2 4-120 0,-4 7-260 16,-4 3-321-16,-2 6-75 0,0 7 0 15,-1 3 0-15,1 6 0 0,2 2 0 0,5 0 0 16,4 1 0-16,8-3 0 0,8 0 0 0,5-3 0 16,2-7 0-16,9-4 0 0,14-4 0 15,10-4 0-15,8-4 0 0,8 1 0 16,5-6 0-16,1-1 0 0,1 4 0 15,-2 0 0-15,-5 3 0 0,-5 4 0 0,-9 2 0 16,-11 4 0-16,-12 6 0 0,-10 2 0 16,-2 4 0-16,-5 3 0 0,-14 3 0 15,-13-3 0-15,-11 1 0 0,-4-4 0 16,-3-8-249-16,-3-8-703 0,2-10-440 0,0-5 21 16,3-6-7-16</inkml:trace>
  <inkml:trace contextRef="#ctx0" brushRef="#br0" timeOffset="10050.34">21783 6248 8191 0,'33'-4'0'0,"3"4"0"0,1 4 0 16,2 2 0-16,1 5 0 0,1-1 0 0,0 4 0 16,-1 2 0-16,1-3 0 0,1 2-413 15,-7-1-884-15,6-3-491 0,3-3-219 16</inkml:trace>
  <inkml:trace contextRef="#ctx0" brushRef="#br0" timeOffset="10239.26">22544 6865 8191 0,'-8'6'0'0,"4"-2"0"16,4-4 0-16,0 0 0 0,0-5-29 16,3-4-862-16,6-4-909 0,4-5-38 15</inkml:trace>
  <inkml:trace contextRef="#ctx0" brushRef="#br0" timeOffset="10537.51">23074 6482 8191 0,'-27'21'0'16,"0"3"0"-16,3 0 0 0,0 0 0 16,5 0 0-16,1-4 0 0,8 4 0 15,5-3 0-15,5-4 0 0,0-1 0 16,14 0 0-16,6-4 0 0,11-1 0 0,8-1 0 15,9 1 0-15,7 3 0 0,7 0 0 16,5-2 0-16,-1 5 0 0,3-1 0 0,-3 3 0 16,-7-1 0-16,-10 2 0 0,-7 3 0 15,-13 0 0-15,-11-2 0 0,-12 1 0 16,-6-1 0-16,-9 1 0 0,-15-1-62 16,-9 1-715-16,-11-6-709 0,-8-6-80 0,-4-4-256 15</inkml:trace>
  <inkml:trace contextRef="#ctx0" brushRef="#br0" timeOffset="10688.18">23332 6313 8191 0,'61'-22'0'16,"1"12"0"-16,5 4 0 0,-1 5 0 15,0 1 0-15,1 7 0 0,-4 9 0 16,2 0-618-16,-3 0-1094 0,-1 3-525 0</inkml:trace>
  <inkml:trace contextRef="#ctx0" brushRef="#br0" timeOffset="11860.6">26645 6047 4132 0,'-4'9'560'0,"-9"4"0"16,1 8-28-16,-1 5 53 0,-4 6 60 0,0 6-42 15,-1 9-176-15,0 7-280 0,-2 10-147 16,1 3 0-16,2 7 0 0,5 3 0 15,3 1 0-15,9 0 0 0,0-5 0 16,0 0 0-16,5-7 0 0,13-6 0 0,7-11 0 16,9-13 0-16,6-12 0 0,4-15 0 15,4-8 0-15,2-4 0 0,1-15 0 0,-1-7 0 16,-2-14 0-16,-11-3 0 0,-5-4 0 16,-13 0 0-16,-11 1 0 0,-6 7 0 15,-2 9 0-15,-14 8 0 0,-16 9 0 16,-10 9 0-16,-12 3 0 0,-4 11 0 15,-5 7 0-15,1 9 0 0,0 5 0 0,4 1 0 16,10 0 0-16,10-6 0 0,14-3-638 16,13-10-835-16,7-6-200 0,2-5-80 0</inkml:trace>
  <inkml:trace contextRef="#ctx0" brushRef="#br0" timeOffset="12293.44">27308 6645 4769 0,'-4'0'469'0,"1"-5"25"0,3 1-31 16,0-3-71-16,0 1-102 0,0-2-96 15,0 1 2-15,0 1 1 0,0 1-25 0,0-1-41 16,0 3-58-16,0 2-14 0,3 1-16 16,-3 0-28-16,2 0-1 0,-2 0 1 15,2 1-15-15,0 4-59 0,2-2-115 16,-3 0-114-16,3 1-78 0,3 0-116 0,0-3-208 16,-1-1-228-16,-1 0-64 0,4 0 22 15,5 0-627-15</inkml:trace>
  <inkml:trace contextRef="#ctx0" brushRef="#br0" timeOffset="12631.77">27905 5914 7273 0,'0'21'641'15,"0"8"-364"-15,-4 6-277 0,-1 5 0 0,-1 9 0 16,0 11 0-16,-4 10 0 0,-1 10 0 16,1 6 0-16,4 5 0 0,5 3 0 15,1-2 0-15,0 1 0 0,5-9 0 16,11-7 0-16,7-10 0 0,10-18 0 0,4-9 0 16,5-19 0-16,6-13 0 0,5-5 0 15,-1-11 0-15,4-11 0 0,-2-13 0 0,-6-9 0 16,-6-4 0-16,-10-3 0 0,-16 0 0 15,-7 6 0-15,-8 9 0 0,-6 7 0 16,-13 11 0-16,-17 10 0 0,-13 5 0 16,-9 5 0-16,-5 9 0 0,-5 7 0 0,4 4 0 15,0 2 0-15,11 2-307 0,8-1-1489 16,12-7-1392-16</inkml:trace>
  <inkml:trace contextRef="#ctx0" brushRef="#br0" timeOffset="19455.82">4981 9916 3240 0,'-13'8'29'0,"3"2"110"0,3 1 158 0,-5 3 156 15,5 4 57-15,0 3-29 0,0 1-43 16,-1 10-54-16,6 2-11 0,0 8-13 15,2 8-52-15,0 3-85 0,2 0-77 16,8 3-82-16,2 0-64 0,7-7-3 0,4-5-5 16,6-15 8-16,2-10 1 0,4-15 10 15,2-2 3-15,-3-12-6 0,-1-14-4 0,-3-13 1 16,-2-10 21-16,-7-8 18 0,-5-1-14 16,-10 0 0-16,-4 1 12 0,-2 6-1 15,-2 10-14-15,-8 6-14 0,-7 8-13 16,-6 11-28-16,-1 5-188 0,-4 9-427 0,2 0-284 15,0 6-164-15,3 1-101 0,8 4-271 16</inkml:trace>
  <inkml:trace contextRef="#ctx0" brushRef="#br0" timeOffset="19743.59">5547 9953 3654 0,'-11'6'401'0,"-2"1"37"0,2-3 37 0,4 1-1 16,0-2-5-16,-1 2 88 0,3 2 82 16,3 4-77-16,-2 4-183 0,3 9-236 0,1 3-143 15,0 10 0-15,0 5 0 0,0 1 0 16,5 6 0-16,2-2 0 0,7-3 0 15,3-1 0-15,3-5 0 0,5-9 0 16,2-10-214-16,3-7-411 0,1-9-290 0,0-6-83 16,1-11-47-16,0-11-66 0,-1-10-751 15</inkml:trace>
  <inkml:trace contextRef="#ctx0" brushRef="#br0" timeOffset="19944.08">5630 9419 7642 0,'0'47'475'0,"5"6"-401"0,9 12-74 0,3 8 0 16,9 5 0-16,0 5 0 0,5 3 0 16,-1 0 0-16,2-6 0 0,-2-3 0 0,1-5 0 15,-2-10 0-15,-4-3 0 0,-1-14-96 16,-5-9-728-16,-2-15-563 0,-1-10 0 15,-3-8-6-15</inkml:trace>
  <inkml:trace contextRef="#ctx0" brushRef="#br0" timeOffset="20176.25">6197 9951 6718 0,'-9'11'600'0,"0"4"-21"15,-2-1-299-15,0 4-266 0,0-4-14 0,0 7 0 16,2 0 0-16,3 4 0 0,1 1 0 0,2 6 0 16,3 1 0-16,0-1 0 0,0-1 0 15,7 4 0-15,4-6 0 0,8 1 0 16,4-12 0-16,4-6 0 0,3-8-197 16,3-4-442-16,5-6-405 0,-3-9-38 0,2-11 122 15,-4-6 85-15,-3-10 52 0,-4-6-404 16</inkml:trace>
  <inkml:trace contextRef="#ctx0" brushRef="#br0" timeOffset="20331.04">6164 9342 8135 0,'-6'0'56'0,"5"15"-56"0,1 11 0 16,0 11 0-16,11 13 0 0,9 10 0 15,9 13 0-15,6 11 0 0,7 11 0 16,9 8 0-16,9 7 0 0,3-2 0 15,7 2 0-15,3-7 0 0,2-7-875 0,0-12-1608 16</inkml:trace>
  <inkml:trace contextRef="#ctx0" brushRef="#br0" timeOffset="21245.99">8748 9885 4662 0,'1'15'434'0,"8"2"-89"15,7-3-74-15,6 0-56 0,3-1-77 0,6-2-73 16,-1-6-29-16,3-5-29 0,1 0-5 15,-2-4-13-15,-2-4-12 0,-3-9-66 16,-4-4-72-16,-6-9-23 0,-7-3 48 0,-5-2 67 16,-5-3 45-16,0-2 2 0,-5 5 22 15,-9 2 3-15,-5 12 132 0,-6 3 132 16,-1 13 85-16,-5 5 79 0,1 9 67 0,-1 13-5 16,1 14-100-16,3 12-230 0,3 9-163 15,5 8 0-15,8 5 0 0,4 6 0 16,7-1 0-16,0-1 0 0,9-4 0 0,10-4 0 15,12-10 0-15,7-7 0 0,4-14 0 16,6-10 0-16,2-12-404 0,6-8-501 16,-2-5-55-16,1-14-73 0,0-14-73 0,-6-8 4 15</inkml:trace>
  <inkml:trace contextRef="#ctx0" brushRef="#br0" timeOffset="21669.35">9437 10006 7347 0,'9'41'277'0,"7"-2"-95"16,7-7 4-16,3-4-33 0,5-4-107 15,-1-9-46-15,1-4 0 0,0-8 0 16,0-3 0-16,-1-4-14 0,-1-10-157 0,-1-8-181 16,-5-5-59-16,2-9 9 0,-6-1 60 15,-2 0 99-15,-2-2 106 0,-4 5 90 16,1 6 47-16,-5 3 2 0,0 9 13 0,-1 5 110 15,-1 4 144-15,3 6 19 0,-2 1-25 16,0 1-9-16,5 7-50 0,0 2-95 0,2 0-69 16,2-4-14-16,3 1 0 0,2-1 13 15,4-5-12-15,-1-1-16 0,2 0 1 16,-1-5 0-16,3-4-13 0,-3-2-18 0,-1-4-45 16,2-1-88-16,-5-2-59 0,-3-6 30 15,2 2 76-15,-8-2 105 0,-1 2 13 16,-3-1 34-16,-7 3 32 0,0 3 74 15,0 9 43-15,-7 5 45 0,-5 3 27 16,-6 4-135-16,-2 11-133 0,-2 9 0 0,0 8 0 16,0 6 0-16,3 6 0 0,2 0 0 15,5 6 0-15,7-4 0 0,5-4 0 0,0-4 0 16,1-7 0-16,11-9 0 0,10-9 0 16,8-6-471-16,7-7-777 0,0-5-359 15,5-7 134-15,1-8-321 0</inkml:trace>
  <inkml:trace contextRef="#ctx0" brushRef="#br0" timeOffset="21889.65">10558 10023 8191 0,'0'39'0'16,"0"-5"0"-16,0-4 0 0,1-12 0 16,8-12 0-16,6-4 0 0,2-6 0 0,2-9 0 15,3-15 0-15,3-3 0 0,0-7 0 16,2-9 0-16,0 7 0 0,3 3 0 0,0 1 0 15,0 9 0-15,7 9 0 0,0 13 0 16,6 3 0-16,-1 5 0 0,4 9 0 16,-1 8 0-16,-2 9 0 0,1 5 0 15,-8 1 0-15,-3 1 0 0,-3-4 0 0,-4-2-919 16,-4-2-1178-16,-3-7-429 0</inkml:trace>
  <inkml:trace contextRef="#ctx0" brushRef="#br0" timeOffset="22569.6">13348 9973 2397 0,'0'0'235'0,"0"2"235"16,0 1 10-16,-2 0-79 0,-2 3 111 16,-3 4 25-16,3 2-17 0,-5 6-18 15,0 5 24-15,2 10-40 0,1 8-119 0,1 6-117 16,5 6-113-16,0 0-63 0,0-1-30 15,2-1-17-15,9-6-15 0,6-12-12 16,4-11-33-16,4-15-12 0,2-5 32 0,2-9-2 16,-2-10-13-16,-2-17 16 0,-3-9 12 15,-3-5 16-15,-9-9 13 0,-7 3-15 0,-3 5 0 16,0 3 13-16,-3 6-13 16,-7 8-12-16,-9 13-3 0,-3 6-11 0,-3 6-76 15,1 7-189-15,1 0-250 0,5 4-228 16,2 3-158-16,8 6-101 0,5-6 31 0,3 1 18 15</inkml:trace>
  <inkml:trace contextRef="#ctx0" brushRef="#br0" timeOffset="23045.91">13842 9916 3620 0,'3'4'416'0,"-3"1"120"0,0 0 30 0,0 0-77 16,-5 1-53-16,-4 2 20 0,-3 2 58 15,-3 1-2-15,-2 6-98 0,1 5-211 16,1-1-174-16,-2 6-29 0,4 1 0 0,1 2 0 16,4-2 0-16,1 0 0 0,7 0 0 15,0-4 0-15,0-5 0 0,7-3 0 0,6-8 0 16,7-5 0-16,5-3 0 0,-2 0 0 16,6-7-58-16,-1-4-117 0,0-9-57 15,1-3-41-15,2-5-83 0,-2 0-78 16,-6-1-45-16,2-4 53 0,-7 0 87 0,-5-1 24 15,-6 2-12-15,-5 0-107 0,-2 0-119 16,0-2-104-16,-9 1-228 0,-6 3-241 16,-3 1 410-16,-5 0 604 0,1 2 102 0,2 1 1 15,2 2 9-15,4 0 11 0,0 1 43 16,8-1 43-16,0-4 6 0,5 0-24 16,1 0-32-16,0-4-32 0,0-1-6 0,0 2-9 15,0-3-6-15,0 5-75 0,0 1 15 16,0 5 66-16,0 1 229 0,0 6 485 15,0 5 104-15,0 3-233 0,0 8-74 16,0 0 28-16,0 0 70 0,0 9-20 16,5 5-39-16,-1 11-1 0,5 7-77 0,3 12-42 15,3 11-82-15,4 5-121 0,5 11-84 0,5 3-88 16,1 1-55-16,8 2-55 0,0-6-265 16,4-5-331-16,-1-3-264 0,-3-11-217 15,0-9-66-15,-2-8-426 0</inkml:trace>
  <inkml:trace contextRef="#ctx0" brushRef="#br0" timeOffset="23460.08">14529 9812 3648 0,'0'5'378'0,"0"0"81"15,-3 3 41-15,-1 3-13 0,-4 2-4 0,2 7 13 16,-1 4-20-16,1 5-85 0,0 3-91 16,6 4-80-16,0 1-88 0,0 1-73 15,0-1-44-15,6-5-15 0,7 0 0 0,3-8-44 16,5-7-118-16,4-9-157 0,0-7-162 16,5-3-221-16,1-14-156 0,0-6-91 15,-1-9 59-15,-4-12 156 0,0-2 75 0,-7-5-25 16,-5-3 213-16,-7 3 368 0,-5-5 88 15,-2 2 15-15,-5 0 2 0,-11-6 1 16,-5 1 38-16,-8-6 346 0,-8 0 294 0,3 3-27 16,2 0 21-16,2 9 62 0,2 8-41 15,6 13-78-15,7 13 106 0,6 12 124 16,7 5-129-16,2 12-359 0,0 11-287 16,6 17-73-16,10 17 0 0,6 10 0 0,7 13 0 15,4 11 0-15,9 10 0 0,6 9 0 16,7 0 0-16,5 0 0 0,6-6 0 15,7-9-449-15,-1-9-1268 0,-1-16-958 0</inkml:trace>
  <inkml:trace contextRef="#ctx0" brushRef="#br0" timeOffset="24139.03">17358 9917 3576 0,'-13'3'379'0,"2"1"-34"0,6-1 7 0,3 1-76 16,2 2 8-16,0-1 22 0,0 0-24 15,7 2-53-15,10-2-50 0,6-5-87 0,6 0-79 16,1 0-13-16,6 0-16 0,1-5-67 16,2-8-121-16,-4-3-75 0,2-6-74 15,-7-7-85-15,-6 1 24 0,-6-6 167 0,-8 0 175 16,-7-1 72-16,-3 0 1 0,-3 3 116 16,-12 8 217-16,-8 8 204 0,-6 11 67 15,-6 5 34-15,-3 8 70 0,-3 14-8 16,2 10-361-16,2 19-340 0,4 6 0 15,7 11 0-15,9 1 0 0,12 9 0 0,4-8 0 16,1-1 0-16,11-7 0 0,14-8 0 0,12-9 0 16,10-16 0-16,6-14-247 0,2-9-549 15,4-8-267-15,0-11 50 0,-1-11 21 16,-4-8-4-16,-4-8-510 0</inkml:trace>
  <inkml:trace contextRef="#ctx0" brushRef="#br0" timeOffset="24750.46">17991 9966 6455 0,'13'37'330'16,"5"-2"27"-16,4-4-139 0,1-4-168 0,1 3-40 16,1-10-20-16,2-8 20 0,1-4-17 0,-1-6-13 15,3-2-85-15,-1-10-100 0,-3-5-28 16,-2-6 17-16,1-7 88 0,-1-5 96 15,-3 2 32-15,-2 4 14 0,0-2-2 16,0 6 75-16,-5 3 95 0,2 6-4 16,-2 3-71-16,3 6-67 0,-4 2-13 0,1 1-13 15,2 2-1-15,-3 0-3 0,2 0-8 16,-4-2 11-16,2 1-15 0,-2-2 1 16,-2-3-42-16,-1-1-27 0,-6-4-13 15,-1-1 57-15,-1 1 26 0,0-3 14 0,0 0-12 16,0 3 12-16,-3 3 2 0,-5 5 124 15,1 3 127-15,-2 3 89 0,2 7-39 0,-1 6-200 16,0 9-117-16,3 5 0 0,-2 3 0 16,6 3 0-16,1-3 0 0,0 0 0 15,1-3 0-15,8-10 0 0,7-6 0 0,4-7-384 16,6-5-289-16,5-2 29 0,1-11 2 16,2-4 63-16,-1-4-15 0,-3-5 87 15,1-1 141-15,-6 1 112 0,-1 2 108 0,-6 4 73 16,-5 3 73-16,-2 3 108 0,-5 5 158 15,-1 2-24-15,3-1-22 0,-3 4 40 16,-1-1-7-16,-1 0-14 0,3 3 144 0,-3 0 147 16,0 0 59-16,3 0-23 15,-5 3-163-15,1 2-114 0,-1 3-88 0,0 3-60 16,3 0-46-16,-1-2-79 0,3-3-16 16,-1-2 0-16,5-4 0 0,1 0 16 0,8-4 14 15,3-3-74-15,3-7 59 0,3 1-44 16,1 2 29-16,2 3 44 0,0 7-15 15,0 1-29-15,-1 5 0 0,-2 11 0 0,-4 11 0 16,0 6 0-16,-1 4 0 0,-1 6 0 16,-1-1 0-16,-1 0 0 0,4-4 0 0,1-3-642 15,1-3-1015-15,4-8-324 0</inkml:trace>
  <inkml:trace contextRef="#ctx0" brushRef="#br0" timeOffset="25375.62">21753 9868 4823 0,'0'0'426'0,"0"0"-12"15,0 5 128-15,0 6 26 0,-5 5-169 0,-1 11-62 16,1 4-22-16,-2 2-154 0,6 8-118 16,1 3 16-16,0-2-60 0,0-1 17 0,7-4-62 15,7-9 29-15,8-9 33 0,4-9-48 16,1-9 0-16,8-4-34 0,-1-13 1 16,0-7 32-16,2-13-94 0,-6-6-21 15,-3-3 148-15,-7-4 7 0,-9 0 33 0,-6 5-22 16,-5 2 137-16,0 7 18 0,-8 8-169 15,-10 9 24-15,-5 5-9 0,-6 11-31 0,-2 2 42 16,5 6-60-16,-5 10-12 16,4 2-42-16,3 4-382 0,6-1-434 0,8 0-101 15,7-8-45-15,3-2-13 0,1-6-86 16</inkml:trace>
  <inkml:trace contextRef="#ctx0" brushRef="#br0" timeOffset="25614.75">22421 9747 4670 0,'-14'5'581'0,"-5"5"-27"15,-2 1-1-15,-1 6-68 0,-3 3-90 16,1 3 31-16,1 2-97 0,2 9-193 16,3-1-74-16,2 4-62 0,10 0 0 15,5-4 0-15,1 0 0 0,0-4 0 0,15-8 0 16,8-8 0-16,6-6 0 0,7-7-190 15,1-3-202-15,5-11-7 0,0-8-238 0,4-9-231 16,-6-6 85-16,-4-1 63 0,-6-6 77 16,-6 1 34-16,-5 0 20 0,-9 5-175 15</inkml:trace>
  <inkml:trace contextRef="#ctx0" brushRef="#br0" timeOffset="25791.68">22351 9095 7755 0,'26'56'333'0,"-1"10"-230"0,6 15-103 15,6 12 0-15,5 10 0 0,1 2 0 0,9 1 0 16,3 1 0-16,2-3 0 0,3-10 0 0,1-8 0 16,-6-8-413-16,-1-14-797 0,-3-10-421 15,-9-17-26-15</inkml:trace>
  <inkml:trace contextRef="#ctx0" brushRef="#br0" timeOffset="26186.66">23163 9778 6474 0,'-6'22'497'16,"1"-1"-127"-16,-1-1-124 0,1-5-55 0,1 2-58 15,4 0-45-15,0 3 45 0,0 0-74 16,0 3-59-16,5 2 0 0,5 3 0 16,3 6 0-16,6-4 0 0,5 3 0 0,0 0 0 15,5-4 0-15,4-9 0 0,4-9 0 16,1-7 0-16,1-4 0 0,-1-11-111 0,1-13-376 16,-2-15-272-16,-2-11-8 0,-4-6 88 15,-7-7 156-15,-9-6 75 0,-10-2 45 16,-2-5-24-16,-3-1-119 0,-10-5-16 15,-16-1 271-15,-5 2 291 0,-5-2 340 0,-4 13 420 16,-1 7 5-16,2 13 44 0,2 11-18 16,8 17 29-16,2 13-65 0,8 8-185 15,3 5-236-15,4 8-275 0,6 14-59 16,5 7 0-16,1 13 0 0,5 10 0 0,9 10 0 16,9 9 0-16,10 13 0 0,10 7 0 15,11 2 0-15,12 2 0 0,5-4 0 0,6-2-970 16,5-12-1102-16,0-6-364 0</inkml:trace>
  <inkml:trace contextRef="#ctx0" brushRef="#br0" timeOffset="27482.02">26389 9977 5234 0,'18'13'286'0,"2"3"-74"16,3-6-36-16,4-4-38 0,4-5-55 15,-1-1-32-15,3-5-29 0,1-8-22 16,2-9-12-16,-5-3-69 0,0-6-35 0,-8-6 42 15,-5 0 60-15,-6-1 14 0,-10-1 52 16,-2 8 20-16,-2 7 24 0,-13 8 167 0,-8 11 215 16,-7 5 165-16,-4 8-121 0,-4 12-362 15,4 10-160-15,1 13 0 0,3 7 0 16,5 4 0-16,8 4 0 0,7-2 0 16,8-2 0-16,2-1 0 0,0-5 0 0,12-9 0 15,10-8 0-15,7-2 0 0,8-10-31 16,3-8-204-16,4-7-228 0,2-4-20 0,-2-4 37 15,0-7-44-15,0-4-45 0,-8-7-45 16,3-5 8-16,-11-5 158 0,-3-4 84 16,-5 0-46-16,-7-7-66 0,-5-7-22 15,-3-4 183-15,-5-1 281 0,0 2 100 0,0 4 226 16,0 7 24-16,-3 8 48 0,-2 10 45 16,5 13 30-16,0 7-22 0,0 8-78 15,0 8-35-15,0 11-19 0,0 2-75 0,5 10-13 16,4-1 81-16,2 2 51 0,1 0-51 15,5-3-94-15,2 2-66 0,3-2-40 16,2-4-14-16,3-4-29 0,2-1-14 16,-1-6-14-16,1-3-27 0,-2-9 0 0,0-2 13 15,0-4-14-15,-3-4-13 0,1-9-2 0,-3-6-28 16,-3-7-16-16,-4-1 30 16,5-6 16-16,-7 0 13 0,0 2 0 0,-1 5-13 15,-1 2 0-15,-3 9 45 0,-3 8 137 16,1 6-45-16,-2 1-137 0,-2 8 0 0,2 5 0 15,-1 7 0-15,5-1 0 0,2 2 0 16,1-5 0-16,9-5 0 0,1-5 0 16,6-3 0-16,7-3 0 0,1-5 0 15,2-6 0-15,0-8 0 0,1-3-29 0,-1-5 1 16,-4 1 28-16,-8-1 14 0,-3 0 15 16,-7 1-15-16,-11-1-14 0,-2 6 0 15,-2-2 0-15,0 6 0 0,-12 5 0 0,-1 3 0 16,-5 6 0-16,-2 3 0 0,-2 3 0 15,3 9 0-15,1 4 0 0,0 8 0 16,-1 2 0-16,6 6 0 0,0 3 0 0,7-3 0 16,1-4 0-16,5 0 0 0,0-6 0 15,5-2 0-15,4-8 0 0,6-5 0 0,8-6 0 16,4-1-57-16,4-5-72 0,-1-3 0 16,-1-6 43-16,3-2 57 0,-1 0 26 15,0 1 0-15,-3-4 2 0,-4 3 2 16,-2-1 13-16,-2 6 15 0,-6 3 73 0,-5 0 87 15,-3 8-87-15,-6 0-102 0,0 10 0 16,0 7 0-16,-6 8 0 0,2 7 0 16,-1 5 0-16,-2 0 0 0,5 4 0 0,2-3 0 15,0-5 0-15,2-8 0 0,12-7 0 16,4-14 0-16,6-2 0 0,5-7 0 16,1-11 0-16,6-12 0 0,-1-8 0 15,2-4 0-15,-1-9 0 0,-4 1 0 0,-2 3 0 16,-2 10 0-16,-2 6 0 0,0 13 0 0,-1 11 0 15,-1 3 0-15,0 8 0 0,-1 11 0 16,1 11 0-16,-1 5 0 0,4 6 0 16,3-1-1009-16,-1 2-1357 0</inkml:trace>
  <inkml:trace contextRef="#ctx0" brushRef="#br0" timeOffset="56106.43">6899 3722 3707 0,'0'0'372'0,"0"-3"57"15,0-1 72-15,0 0 18 0,0-1-20 16,0 0 22-16,3-2 36 0,3-3-47 16,-1-1-110-16,4-4-224 0,1-2-176 15,2-4 0-15,4-2 0 0,2-6 0 0,-1 2 0 16,9 1 0-16,-1-6 0 0,7 1 0 15,4-1 0-15,5 0 0 0,7 4 0 0,8-1 0 16,3 2 0-16,10 1 0 0,3 5 0 16,8-1 0-16,5 5 0 0,5 2 0 15,1 3 0-15,4 2 0 0,-1 5 0 0,-2-1 0 16,-3 6 0-16,1 0 0 0,-5 4 0 16,-4 4 0-16,-6 8 0 0,-1 4 0 15,-5 7 0-15,-6 1 0 0,-2 6 0 16,-3 1 0-16,-5 3 0 0,-2 0 0 15,-2-5 0-15,-7-1 0 0,-1-4 0 0,-3 1 0 16,-2-8 0-16,-5-1 0 0,-6-4-354 0,-4-5-1030 16,-2-3-662-16</inkml:trace>
  <inkml:trace contextRef="#ctx0" brushRef="#br0" timeOffset="56740.91">8853 3664 5499 0,'24'21'203'0,"6"-1"74"16,6-3 137-16,0-2 7 0,2-4-88 0,0-3-88 16,-2-6-53-16,-2-2-24 0,-3-1-27 15,-1-6 43-15,-3-7-70 0,-5-5-114 16,-4-2 0-16,-3-6 0 0,-3-1 0 15,-1-4 0-15,-3 2 0 0,-2-4 0 0,-1 5 0 16,4 2 0-16,-2-1 0 0,4 6-286 16,-2 2-845-16,2 4-696 0,0 0-312 15</inkml:trace>
  <inkml:trace contextRef="#ctx0" brushRef="#br0" timeOffset="57210.16">7772 2584 6369 0,'6'4'421'0,"-1"-1"-11"0,6 3-26 16,6-1-157-16,5-1-134 0,7 0-75 15,5 0-18-15,8-3-34 0,5-1-85 16,4 0-184-16,2 0-223 0,0 0-178 15,-1 0-119-15,-3 0-144 0,-6 0-85 0,-2 0-473 16</inkml:trace>
  <inkml:trace contextRef="#ctx0" brushRef="#br0" timeOffset="57409.97">8127 2320 8094 0,'0'37'97'0,"2"6"-97"0,5 7 0 0,5 6 0 15,0 4 0-15,0-1 0 0,2-1 0 16,2-3 0-16,-1-5 0 0,0-3-150 0,-1-6-563 16,1-6-503-16,0-10-135 0,-2-7 6 15</inkml:trace>
  <inkml:trace contextRef="#ctx0" brushRef="#br0" timeOffset="57813.93">8511 2436 5701 0,'0'-10'58'0,"0"-1"40"0,6-3 14 0,1-1-38 15,8-2-35-15,2 1 1 0,8 0 61 0,3 6 130 16,3 4 80-16,4 5 108 0,1 1 85 16,-1 5-131-16,-2 8-243 0,-2 7-130 15,-6 2 0-15,-5 5 0 0,-5 3 0 16,-4 1 0-16,-8-1 0 0,-3-2 0 0,0 0 0 16,0-7 0-16,-3 1 0 0,-5-5 0 15,0-4 0-15,3-1 0 0,-2-4 0 16,7-2 0-16,0-2 0 0,0-3 0 0,2-1 0 15,8 0 0-15,7 0 0 0,6 0 0 16,3-3 0-16,3 2 0 0,2 1 0 16,2 0 0-16,-2 0 0 0,0 3 0 0,-6 2 0 15,-6 6 0-15,-5 6 0 0,-8 4 0 16,-4 4 0-16,-2 2 0 0,-3 0 0 0,-8 1 0 16,-8-2 0-16,-7-2 0 15,-1-4 0-15,-4-5 0 0,1-6 0 0,-2-4 0 16,0-5-940-16,2 0-1073 0,0 0-127 15</inkml:trace>
  <inkml:trace contextRef="#ctx0" brushRef="#br0" timeOffset="58542.68">10785 3942 5705 0,'-2'0'223'0,"2"0"28"16,0-5 92-16,0-5 57 0,0-5-59 16,9-7-148-16,7-9-126 0,5-6-44 0,9-7-23 15,10-8-1-15,10-6-68 0,12-5-23 16,8-1 32-16,10 2 33 0,9 6 27 15,8 5 19-15,7 15 16 0,4 10-4 0,4 12 8 16,1 9 58-16,0 5 117 0,2 11 86 16,-2 7-141-16,-5 11-159 0,2 4 0 15,-9 5 0-15,-5 2 0 0,-10 0 0 0,-7 1 0 16,-8 2 0-16,-10-1 0 0,-15-4 0 16,-6 1 0-16,-11-8-618 0,-8-1-771 15,-7-5-221-15,-7-8-43 0</inkml:trace>
  <inkml:trace contextRef="#ctx0" brushRef="#br0" timeOffset="58859.46">12638 3721 6804 0,'12'5'364'0,"4"1"34"0,8 8-2 16,4 2-182-16,7 6-199 0,1 4-15 16,6 5 0-16,-2 2 0 0,2-3 0 0,-3-1 0 15,-1 0 0-15,-2-11 0 0,-1-7 0 16,-3-6 0-16,-8-5 0 0,1-6 0 15,-7-14 0-15,2-8-119 0,-9-10-232 16,1-7-93-16,-3-3-108 0,-3-1-258 16,-1 1-244-16,0 3 12 0,-1 10 86 0</inkml:trace>
  <inkml:trace contextRef="#ctx0" brushRef="#br0" timeOffset="59227.55">11721 2822 6528 0,'5'10'279'16,"12"1"39"-16,7 1-110 0,8-3-162 15,8-1-46-15,3-1-78 0,4-2-215 16,1 0-311-16,0-3-212 0,2 2-139 0,-2-4-31 16,-6 0-35-16</inkml:trace>
  <inkml:trace contextRef="#ctx0" brushRef="#br0" timeOffset="59422.03">12127 2688 5395 0,'-7'27'265'15,"2"6"152"-15,5-1 30 0,0 3-144 16,0 2-196-16,0-1-93 0,0-1-14 0,1-4-69 16,8-4-250-16,-4-5-294 0,5-8-234 15,4-5-116-15,-5-5-147 0</inkml:trace>
  <inkml:trace contextRef="#ctx0" brushRef="#br0" timeOffset="59696.03">12486 2547 6373 0,'-20'20'596'0,"-2"1"34"0,1 1-180 15,2 1-308-15,0-1-142 0,8-2 0 0,3-3 0 16,4-5 0-16,4-5 0 0,0-6 0 16,10-1 0-16,8 0 0 0,10-1 0 15,8-2 0-15,5 2 0 0,6 1 0 16,1 0 0-16,3 4 0 0,-1 5 0 16,-1 6 0-16,-4 5 0 0,-9 1 0 0,-7 6 0 15,-11 1 0-15,-9 4 0 0,-7-2 0 0,-2 0-30 16,-4-1-532-16,-11-2-711 0,-8-2-277 15,-7-4-47-15</inkml:trace>
  <inkml:trace contextRef="#ctx0" brushRef="#br0" timeOffset="59848.51">12619 2462 8191 0,'22'-10'0'0,"12"3"0"15,4 0 0-15,3 2 0 0,6 5 0 16,2 0 0-16,5 0-935 0,5 4-1105 0,1 3-107 16</inkml:trace>
  <inkml:trace contextRef="#ctx0" brushRef="#br0" timeOffset="60478.21">14526 3784 7129 0,'0'-7'526'15,"8"-6"-150"-15,8-9-216 0,7-3-160 0,6-12 0 16,7-6 0-16,14-5 0 0,11-9 0 16,12-7 0-16,17-1 0 0,9-2 0 15,15 4 0-15,10 7 0 0,8 11 0 0,10 14 0 16,-3 15 0-16,0 10 0 0,-4 6 0 16,-1 15 0-16,-7 9 0 0,-6 9 0 15,-8 5 0-15,-9 4 0 0,-6 1 0 0,-7-3 0 16,-8 0 0-16,-8-3 0 0,-10 3 0 15,-10-6 0-15,-5-2 0 0,-10-1 0 16,-8 0 0-16,-7-4-245 0,-7-5-709 0,-5-1-483 16,-6-5-149-16</inkml:trace>
  <inkml:trace contextRef="#ctx0" brushRef="#br0" timeOffset="60848.55">16952 3520 7805 0,'25'17'252'0,"-1"-2"-118"0,5 1-134 16,-1 5 0-16,-1 1 0 0,-1 1 0 15,-1-1 0-15,0-1 0 0,-1-5 0 16,-4-3 0-16,-1-4 0 0,-1-5 0 16,-2-4 0-16,-3 0 0 0,-2-10 0 0,1-9 0 15,-6-5 0-15,0-8 0 0,-2-3 0 16,-1-7 0-16,2 0 0 0,1-2 0 0,1-1 0 15,3 2 0-15,1 6-78 0,2 1-499 16,3 8-587-16,2 3-364 0,-4 9-282 16</inkml:trace>
  <inkml:trace contextRef="#ctx0" brushRef="#br0" timeOffset="61561.47">15516 2531 2439 0,'-11'6'430'0,"1"-4"54"0,-2 1 8 0,0 0 73 16,4-3 59-16,-1 0-56 0,4 1 12 15,-2-1-47-15,4 0-77 0,3 0 13 16,0 0-74-16,0 3-239 0,3 2-156 0,8 0 0 16,6 1 0-16,3-1 0 0,4 2 0 15,6 0 0-15,3-1-283 0,3 2-549 16,6-3-369-16,0 1-201 0,0-2-15 0</inkml:trace>
  <inkml:trace contextRef="#ctx0" brushRef="#br0" timeOffset="61774.78">15706 2384 7152 0,'0'25'285'0,"0"8"-142"16,0-1-72-16,4-1-42 0,6 1-29 15,3-2-49-15,-3-4-191 0,8 2-293 0,-5-2-207 16,-1-4-89-16,1-3-91 0,-2-3-85 16,2-4-485-16</inkml:trace>
  <inkml:trace contextRef="#ctx0" brushRef="#br0" timeOffset="62020.02">16127 2243 7733 0,'20'-5'128'0,"6"2"15"16,-2 3-14-16,1 0-71 0,-1 3-58 15,-1 5 0-15,4 3 0 0,-3 5 0 16,0 0 0-16,-1 7 0 0,-3-2 0 15,-3 3 0-15,-3 4 0 0,-3-2 0 0,-5 7 0 16,-1 3 0-16,-5 2 0 0,0 5 0 16,0-1 0-16,0 2 0 0,-6 3 0 15,-3-2 0-15,0-2 0 0,2-3-206 16,0-5-725-16,-1-7-502 0,3-4 7 0,4-10-194 16</inkml:trace>
  <inkml:trace contextRef="#ctx0" brushRef="#br0" timeOffset="62184.68">16317 2583 8191 0,'3'10'0'0,"7"4"0"0,10 1 0 16,9-3 0-16,7 1 0 0,12-2 0 0,4-4 0 15,7-2 0-15,6-4 0 0,6-1-425 16,0 0-1018-16,-3 0-641 0</inkml:trace>
  <inkml:trace contextRef="#ctx0" brushRef="#br0" timeOffset="63072.15">19066 3938 5433 0,'-2'-13'340'15,"2"-10"18"-15,0-4 125 0,4-10 85 16,11-6-163-16,6-4-217 0,10-7-30 0,7-6-14 15,10-6-59-15,10-2-56 0,11-6-29 16,14-3 0-16,13 4 0 0,8 0 0 0,10 13 0 16,8 9 0-16,3 12 0 0,7 16-30 15,-1 15 30-15,-5 7 0 0,0 12 30 16,-6 14-30-16,2 14 0 0,-8 10 0 0,-4 7 0 16,-7 5 0-16,-10 3 0 0,-6-2 0 15,-8 1 0-15,-13-3 0 0,-10-8 0 16,-12 1-30-16,-11-7-436 0,-6-5-692 0,-10-8-399 15,-4-7-236-15</inkml:trace>
  <inkml:trace contextRef="#ctx0" brushRef="#br0" timeOffset="63474.06">21331 3605 6139 0,'22'24'624'0,"3"5"2"15,5 3-83-15,0 10-284 0,4 3-259 0,3 3 0 16,-1 1 0-16,1-5 0 0,-1-3 0 16,1-9 0-16,-2-7 0 0,-1-14 0 0,-5-7-61 15,-2-8-302-15,-3-12-259 0,-5-15 80 16,-4-11 177-16,-3-5 215 0,-2-7 103 15,-5-3 35-15,-4 3-41 0,0 2 1 16,3 4-77-16,-4 9-387 0,2 4-446 0,0 10-225 16</inkml:trace>
  <inkml:trace contextRef="#ctx0" brushRef="#br0" timeOffset="63912.28">20099 2783 7291 0,'29'0'78'0,"6"0"-78"16,12 0-5-16,6-3-33 0,7 1-243 16,1-1-434-16,5 1-358 0,1 2-220 0,-1 0-259 15</inkml:trace>
  <inkml:trace contextRef="#ctx0" brushRef="#br0" timeOffset="64125.23">20564 2631 7588 0,'0'63'72'16,"5"2"-57"-16,0-5-15 0,4-2-43 16,1-3-265-16,1-8-519 0,1-9-449 0,4-6-114 15,2-9-395-15</inkml:trace>
  <inkml:trace contextRef="#ctx0" brushRef="#br0" timeOffset="64570.34">21122 2341 1438 0,'2'-10'658'0,"-2"0"-124"15,0 2-96-15,0 2-109 0,0 0-81 16,0 0-31-16,0 3-12 0,-2 2 1 16,0 1-11-16,-1 0-23 0,2 0-81 0,-2 0-53 15,0 0 8-15,2 0-5 0,-2 0 13 16,-1 2 25-16,0 4 89 0,-2 2 82 16,1 2 41-16,-6 6 78 0,-1 7 23 15,-1 2-38-15,1 6 6 0,-1 6-68 0,1 2-110 16,3-1-82-16,4 1-73 0,5-3 2 15,0-6-16-15,0-4-28 0,5-9 13 0,6-8-130 16,9-6-159-16,4-3-98 0,3-10-65 16,-1-5 61-16,5-7 183 0,-1-4 148 15,-2-2 38-15,0 1 30 0,-5-1 98 0,-4 5 315 16,-4 12 159-16,-2 5-88 0,-6 5-74 16,0 4-143-16,-2 10-212 0,-1 9-61 15,1 9 0-15,1 6 0 0,-1 7 0 0,3 5-45 16,4 1-651-16,4-2-665 0,1 2-261 15,2-1-552-15</inkml:trace>
  <inkml:trace contextRef="#ctx0" brushRef="#br0" timeOffset="65267.44">23770 3504 7319 0,'34'-37'-11'0,"8"-10"11"15,15-6 42-15,11-10 82 0,14-6-44 0,12-1-75 16,14-2 11-16,9 9-16 0,11 8 60 16,10 13-50-16,8 17 23 0,2 17-26 15,-3 7 95-15,-1 9 157 0,-5 14-114 16,-8 16-145-16,-7 10 0 0,-5 6 0 0,-14 2 0 15,-9 1 0-15,-6 4 0 0,-16-5 0 16,-6-1 0-16,-15 1 0 0,-12-5 0 0,-16-1 0 16,-7-4 0-16,-10 2 0 0,-5-5 0 15,-3-2-89-15,0-5-586 0,-3-8-534 16,-3-7-65-16,-1-8 76 0,1-10-102 0</inkml:trace>
  <inkml:trace contextRef="#ctx0" brushRef="#br0" timeOffset="65638.12">26185 3073 4686 0,'16'9'337'16,"1"6"29"-16,6 6 14 0,0 2-22 15,1 2-35-15,1 2-41 0,1-1-8 16,-1 1-10-16,0-2-40 0,-4-2 6 0,-4-3-12 16,-3 0-42-16,-3-5-103 0,-2 2-73 15,-3-5 0-15,-2 1 0 0,-2 0 0 16,0 3 0-16,2 0 0 0,-2 0 0 0,1 0 0 16,3 5 0-16,1 1 0 0,0 1 0 15,0-2 0-15,1 3 0 0,-3 0 0 16,-3-1 0-16,-2-1 0 0,0-1 0 0,0 0 0 15,-9-1 0-15,-9-4 0 0,-2-6 0 16,-3-1 0-16,-6-4 0 0,-2-3 0 16,0-1 0-16,-1-1 0 0,-2 0 0 0,5 4-268 15,-2 1-419-15,1 1-263 0,8 0-247 16,7 7-196-16</inkml:trace>
  <inkml:trace contextRef="#ctx0" brushRef="#br0" timeOffset="66061.72">25516 2595 6066 0,'0'0'653'0,"0"0"56"15,0 0-160-15,4-4-335 0,11 1-214 16,8-2 0-16,7 3 0 0,7 0 0 0,11 2 0 16,5 0 0-16,8 2 0 0,4 3 0 15,5 7-341-15,0 0-648 0,-1 4-289 16,-2 1 37-16,-6 1 117 0,-9-1-199 0</inkml:trace>
  <inkml:trace contextRef="#ctx0" brushRef="#br0" timeOffset="66288.35">26025 2422 7693 0,'0'39'346'0,"0"5"-194"0,0 6-152 15,0 0 0-15,0 2 0 0,3-1 0 0,3-1 0 16,4-4 0-16,-1-2-325 0,1-7-501 16,0-5-245-16,1-8-103 0,0-11 2 15,0-7-535-15</inkml:trace>
  <inkml:trace contextRef="#ctx0" brushRef="#br0" timeOffset="66465.2">26430 2336 8191 0,'8'54'0'15,"2"4"0"-15,1 5 0 0,1 3 0 16,3-1 0-16,1 0 0 0,3-3 0 15,2-4 0-15,2-8-419 0,1-6-797 16,1-8-347-16,2-9 78 0</inkml:trace>
  <inkml:trace contextRef="#ctx0" brushRef="#br0" timeOffset="66632.56">26836 2329 8191 0,'2'52'0'16,"1"7"0"-16,6 3 0 0,4 5 0 0,5-5 0 15,5 5 0-15,-1-2-57 0,7-5-1245 16,2 0-1123-16</inkml:trace>
  <inkml:trace contextRef="#ctx0" brushRef="#br0" timeOffset="124974.37">5532 13667 3344 0,'-12'-10'336'0,"3"5"31"0,3 3 66 16,6 2 101-16,0 5 32 0,0 6-20 0,3 6-65 16,9 12-118-16,6 9-107 0,6 7-87 15,7 7-47-15,4 4-61 0,2 5-44 16,4-3 0-16,0-3 13 0,-1-9 13 0,-2-11 14 16,-1-11-14-16,0-15-15 0,-5-6-13 15,-2-8-15-15,-3-17 0 0,-3-14 0 16,-5-13-14-16,-6-8 0 0,-4-11-1 0,-7 0 1 15,-2-4 13-15,0-2 1 0,-5-1 16 16,-5-2 0-16,-6 0-3 0,-3 4-11 16,-2-4 11-16,5 0-13 0,-3 3-14 15,5 4-1-15,3 2 15 0,7 3 0 0,4 8 13 16,0 6 28-16,0 4 42 0,10 5 71 16,5 3-55-16,9 7-99 0,1 7 0 15,8-2 0-15,5 5 0 0,7 5 0 16,7 0 0-16,5 2 0 0,4 4 0 0,4 6 0 15,3-1-369-15,-1 1-611 0,2 1-245 16,-3 0 71-16,-4 4 196 0,-2 0 100 0,-7-2-674 16</inkml:trace>
  <inkml:trace contextRef="#ctx0" brushRef="#br0" timeOffset="125228.92">6614 13111 8191 0,'0'50'0'0,"0"9"0"0,0 13 0 15,0 1 0-15,-5 5 0 0,-3-1 0 16,2 1 0-16,2-2-28 0,4-10-868 0,0-5-972 16,0-9-106-16</inkml:trace>
  <inkml:trace contextRef="#ctx0" brushRef="#br0" timeOffset="126028.8">7719 13369 2985 0,'-6'2'421'0,"0"-2"11"0,5 0-6 16,0 0 41-16,1-2 1 0,0-2-34 15,0-1-40-15,0 1 5 0,0-3-1 0,4 2-89 16,7-1-82-16,3 0-50 0,6 2-53 16,7 4-61-16,6 0-48 0,7 0-15 15,8 0-11-15,6 4-48 0,7 0-162 16,3 2-326-16,3-1-243 0,-2-3-109 0,-3 3-114 16,-3-5-38-16,-5 0-356 0</inkml:trace>
  <inkml:trace contextRef="#ctx0" brushRef="#br0" timeOffset="126212.51">8272 13034 8191 0,'0'61'0'0,"0"10"0"0,0 7 0 16,0 7 0-16,0 3 0 0,5 1 0 15,6-1 0-15,2-6-351 0,2-8-929 0,3-14-618 16,4-10-384-16</inkml:trace>
  <inkml:trace contextRef="#ctx0" brushRef="#br0" timeOffset="126832.43">9050 13360 3140 0,'0'9'317'16,"2"8"77"-16,5 5 137 0,6 11 123 15,2 3 28-15,3 5-38 0,5 8-59 16,2 2-157-16,5 3-177 0,2 0-111 16,5-4-55-16,-1-1-14 0,0-9-14 0,-1-11-14 15,0-8-43-15,-1-16-31 0,-2-5-15 16,-2-7 31-16,-5-17-14 0,1-12 13 0,-10-10-1 16,-1-14 17-16,-8-7 29 0,-5-9 16 15,-2-2-30-15,0-3 31 0,-11-4 2 16,-7-3-45-16,-5 3 12 0,-1 2 1 15,0 2 45-15,1 7-16 0,3 6-45 0,4 7 0 16,5 7 0-16,6 9 0 0,5 10 0 16,0 7 0-16,5 8 0 0,7 3 0 0,9 6 0 15,8 6 0-15,6 5 0 0,5 0 0 16,10 0 0-16,5 3 0 0,11 3 0 16,5-1 0-16,4-1 0 0,9-4 0 15,6 0 0-15,2-6 0 0,4-3 0 0,2-7 0 16,-2-5 0-16,-2-1-90 0,-4-3-542 15,-10 1-712-15,-7 2-336 0,-13 9-305 16</inkml:trace>
  <inkml:trace contextRef="#ctx0" brushRef="#br0" timeOffset="127505.95">9961 12958 2794 0,'0'-5'275'15,"0"-3"-34"-15,5 4-12 0,-2-3 10 0,2 3 12 16,-3-5-14-16,1 6-25 0,2-4-12 16,-4 3 27-16,2-1 64 0,-2 3 80 15,2 2 121-15,2 0 144 0,-3 2-66 16,2 7-171-16,1 5-77 0,0 8-147 0,2 9-145 16,0 6-30-16,-2 6 0 0,2 2 0 15,-2 2 0-15,1-1 0 0,1 2 0 0,-1-3 0 16,2-7 0-16,4-5 0 0,3-9 0 15,2-4 0-15,4-10 0 0,6-6 0 16,3-4 0-16,4-1 0 0,4-8-241 16,5-7-370-16,-2 0-238 0,1-6-94 0,-3 0-59 15,-4-2 61-15,2 5 120 0,-6-2-413 16</inkml:trace>
  <inkml:trace contextRef="#ctx0" brushRef="#br0" timeOffset="127701.68">10535 12809 7626 0,'0'0'504'0,"0"7"-443"16,1 8-61-16,6 9 0 0,5 10 0 0,-1 9 0 16,0 13 0-16,2 11 0 0,-2 11 0 15,3 9 0-15,-4 6 0 0,-2 2 0 0,2-1 0 16,2-2 0-16,-1-3-29 0,1-8-890 15,2-8-964-15,5-10-72 0</inkml:trace>
  <inkml:trace contextRef="#ctx0" brushRef="#br0" timeOffset="129136.47">5009 12638 1386 0,'9'-2'40'0,"1"-5"-26"0,1-1-1 16,1-1 1-16,-2-2-5 0,2-2 48 16,-1 0 46-16,-2 0 51 0,-1-2 54 0,-1 3-9 15,-1 1-14-15,-1 2 16 0,-2-2 9 16,-3 3-12-16,0 3-22 0,0 1 50 16,0 4 34-16,-5 0 0 0,-3 6 69 0,-5 6 77 15,-3 7 19-15,-7 11 4 0,-1 8 76 16,-3 13 72-16,-2 10 32 0,-9 9-107 15,4 13-174-15,-3 7-174 0,4 7-140 0,3 7-14 16,3 5 0-16,11 5 0 0,8 4 0 16,7 0 0-16,1 7 0 0,18 5-42 15,13-2-315-15,15-3-386 0,16 2-239 0,17-10-310 16,13-8-173-16</inkml:trace>
  <inkml:trace contextRef="#ctx0" brushRef="#br0" timeOffset="129834.56">11032 12201 4682 0,'-8'0'293'16,"3"0"-98"-16,5 5 13 0,0 1 80 16,0 3 57-16,5 6-22 0,5 7-12 0,11 6 42 15,8 13-9-15,5 13-1 0,7 13-1 16,7 16-178-16,0 11-164 0,6 12 0 16,-2 13 0-16,-6 4 0 0,-2 9 0 15,-8-2 0-15,-9 0 0 0,-9-9 0 0,-9-5 0 16,-5-10 0-16,-4-10 0 0,0-13 0 15,-10-13-414-15,-5-14-959 0,0-14-598 0,2-16-639 16</inkml:trace>
  <inkml:trace contextRef="#ctx0" brushRef="#br0" timeOffset="130258.03">11505 11866 4968 0,'0'-6'191'0,"6"-3"37"0,1 0-47 15,6-3-56-15,5-4-55 0,4-1-22 16,6 2-2-16,3-2 13 0,3 2 57 0,3 4 149 16,-2 5 162-16,3 6 91 0,-9 0 16 15,2 13-199-15,-6 6-255 0,-4 9-80 0,-6 9 0 16,-8 6 0-16,-2 5 0 0,-4 1 0 15,-1-1 0-15,0-1 0 0,0-3 0 16,0-3 0-16,2-3 0 0,4-5 0 16,7-5 0-16,6-2 0 0,7-4 0 0,10-1 0 15,4-5 0-15,8-2-118 0,8-5-1105 16,0-7-1198-16</inkml:trace>
  <inkml:trace contextRef="#ctx0" brushRef="#br0" timeOffset="131324.69">12489 13239 6936 0,'0'-2'463'0,"6"2"-36"0,12 0-140 16,11 0-209-16,9 0-78 0,10 3 0 15,8 1 0-15,7 2 0 0,8 0 0 0,2 2-45 16,3 0-372-16,-2 1-543 0,0 0-255 15,-9 1-90-15,-2-2-80 0</inkml:trace>
  <inkml:trace contextRef="#ctx0" brushRef="#br0" timeOffset="131617.46">13193 12909 7259 0,'0'9'315'0,"0"4"80"16,6-1-188-16,5-1-192 0,7 0-15 0,6 5 0 15,9-4 0-15,6-1 0 0,8 3 0 16,3-1 0-16,6 1 0 0,3 3 0 16,0 0 0-16,0 3 0 0,-3 1 0 0,-2 7 0 15,-4 3 0-15,-10 1 0 0,-4 5 0 16,-11 0 0-16,-10 1 0 0,-10-1 0 15,-5 2 0-15,0-6 0 0,-14 1 0 0,-12-2 0 16,-10-5 0-16,-7-6 0 0,-4-8 0 16,-3-2 0-16,7-9-510 0,1-2-1152 15,7-2-578-15</inkml:trace>
  <inkml:trace contextRef="#ctx0" brushRef="#br0" timeOffset="132360.47">14824 12402 3212 0,'3'-6'360'0,"-3"1"-22"0,0-1-8 16,0 2-2-16,0-5-43 0,0 5-69 16,-3-1-5-16,-1-1 63 0,-5-1 63 15,-2 5 29-15,-1-2 18 0,0 3 1 0,-5 1-65 16,0 0-83-16,0 1-44 0,-6 9 14 16,0 4-44-16,0 9-118 0,-4 8-45 15,0 4 0-15,0 12 0 0,5 5 0 16,0 4 0-16,3 1 0 0,10 2 0 0,5-6 0 15,4-1 0-15,0-9 0 0,9-10 0 16,9-13 0-16,9-13 0 0,9-5 0 0,4-8 0 16,9-13 0-16,-1-13 0 0,4-8 0 15,0-9 0-15,-6-4 0 0,1-2 0 16,-7 3 0-16,-6 0 0 0,-6 10 0 16,-8 11 0-16,-7 5 0 0,-4 15 0 0,-4 6 0 15,-5 10 0-15,0 12 0 0,0 20 0 16,0 16 0-16,0 25 0 0,0 13 0 0,1 24 0 15,6 18 0-15,6 12 0 0,7 10 0 16,7 0 0-16,3-1 0 0,3-5 0 16,2-9-60-16,5-15-1160 0,2-19-1185 15</inkml:trace>
  <inkml:trace contextRef="#ctx0" brushRef="#br0" timeOffset="137822.51">6116 15557 2871 0,'9'-7'237'0,"1"1"112"0,0 5 256 16,-3 1 90-16,0 11-146 0,0 15-142 0,-2 17-106 16,0 17-81-16,-3 18-56 0,1 15-49 15,1 18-60-15,-1 6-55 0,1 5-5 0,3-1-140 16,-1-6-298-16,3-10-272 0,3-15-270 15,6-15-137-15</inkml:trace>
  <inkml:trace contextRef="#ctx0" brushRef="#br0" timeOffset="138138.6">7180 16072 4316 0,'-6'0'235'0,"6"0"125"16,0 0 132-16,0-2-18 0,6-3 4 15,8-1-87-15,9-4-148 0,9-1-125 16,11-1-86-16,6 1-29 0,11 1 0 16,9 2-3-16,6 2-124 0,7 1-315 0,4 5-331 15,-2 0-159-15,0 0 51 0,-7 0 44 16,-5 5-218-16</inkml:trace>
  <inkml:trace contextRef="#ctx0" brushRef="#br0" timeOffset="138321.62">7863 15639 6525 0,'-5'32'391'16,"1"14"-86"-16,4 11-139 0,0 9-99 15,0 9-45-15,5 1-22 0,7 4-102 0,0-1-323 16,7-3-405-16,3-5-286 0,6-7-169 15,2-7-501-15</inkml:trace>
  <inkml:trace contextRef="#ctx0" brushRef="#br0" timeOffset="138850.29">9342 15623 3797 0,'6'-20'81'0,"2"1"5"16,4-2 10-16,7 2 20 0,5 3-42 0,5 2-44 15,4 4 10-15,4 8 39 0,-1 2 53 16,0 0 72-16,0 10 142 0,-4 8 89 16,-4 6 23-16,-7 5 30 0,-8 7 10 0,-6 6-53 15,-7 4-25-15,0 3-125 0,-6 4-224 16,-7-2-71-16,-6-1 0 0,3-6 0 16,-1-5 0-16,6-6 0 0,4-4 0 15,7-5 0-15,0-5 0 0,6-3 0 0,11 1 0 16,10-5 0-16,11-2 0 0,8 2-294 15,9-6-372-15,9-6-121 0,3 0-9 0,5 0-10 16,7-6-85-16,-3-6-1 0,0-6-243 16</inkml:trace>
  <inkml:trace contextRef="#ctx0" brushRef="#br0" timeOffset="139082.03">10264 15161 4593 0,'0'-4'193'0,"0"4"154"0,13 7-5 15,7 13-18-15,9 6 65 0,7 10 98 0,5 14 67 16,5 11-42-16,1 9-172 0,1 14-230 16,1 8-110-16,-4 10 0 0,-2 2 0 15,-5 6 0-15,-8-2 0 0,-6 0 0 0,-7-6 0 16,-6-5 0-16,-6-11 0 0,-5-11-152 15,0-12-771-15,0-11-832 0,0-13 117 0</inkml:trace>
  <inkml:trace contextRef="#ctx0" brushRef="#br0" timeOffset="139474.17">11033 15138 4789 0,'9'-13'262'16,"4"-3"-149"-16,5-6-41 0,5-5 12 15,8-1-20-15,-1-3 1 0,7-2-16 16,0 3-37-16,3 0 3 0,1 2-2 0,-2 7-10 16,-4 7 30-16,1 4 150 0,-7 8 279 15,-6 2 116-15,-10 12-99 0,-6 8-27 16,-4 10-103-16,-3 9-235 0,-4 8-114 16,-8 3 0-16,-5 4 0 0,-10 2 0 0,4-7 0 15,4-2 0-15,3-6 0 0,7-8 0 16,7-2 0-16,2-6 0 0,4-6 0 0,14-2 0 15,13-7 0-15,9-6 0 0,12 1-14 16,6-5-525-16,10 0-658 0,4-5-198 16,2-5-22-16</inkml:trace>
  <inkml:trace contextRef="#ctx0" brushRef="#br0" timeOffset="140032.64">5511 15238 4689 0,'-28'27'589'16,"-8"14"22"-16,1 20 22 0,-4 15-49 16,-1 19-122-16,3 15-124 0,1 15-127 15,7 9-137-15,8 5-74 0,11 2-12 0,8-3-37 16,2-7-123-16,11-11-281 0,17-10-357 16,16-16-172-16,21-9-129 0,13-11-160 0</inkml:trace>
  <inkml:trace contextRef="#ctx0" brushRef="#br0" timeOffset="140740.76">9547 17535 6449 0,'-18'8'0'0,"6"-2"-21"0,6-3-17 15,6-3-17-15,0 0-17 0,4-4 49 16,8-7 23-16,12-3 15 0,4-2-11 0,8-4 8 16,7 0 14-16,7 2 4 0,4 2 2 15,5 9 13-15,1 4 7 0,0 3 52 16,-1 3 70-16,0 11 44 0,-6 6 92 16,-4 7-10-16,-7 2 27 0,-10 7-68 0,-8 3-216 15,-9 0-43-15,-10 3 0 0,-5-5 0 16,0 2 0-16,-10-5 0 0,-5-3 0 0,-5-3 0 15,-1-6 0-15,2-6 0 0,0-4 0 16,8-2 0-16,2-4 0 0,6-3 0 16,3-2 0-16,0-1 0 0,8 0 0 15,9 0 0-15,11 0 0 0,6 0 0 0,7 3 0 16,6 0 0-16,4 1 0 0,2 1 0 16,-2 4 0-16,-2 3 0 0,-5 4 0 0,-8 5 0 15,-9 7 0-15,-12 5 0 16,-9 6 0-16,-6 5 0 0,-2 5 0 0,-16 2 0 15,-10 0 0-15,-10-1 0 0,-8-5 0 0,-2-8 0 16,-2-7 0-16,0-12 0 0,1-13-843 16,5-3-1246-16,5-10 346 0,8-15-150 15</inkml:trace>
  <inkml:trace contextRef="#ctx0" brushRef="#br0" timeOffset="141089.66">11206 17126 5413 0,'-13'1'30'0,"9"-2"19"16,4-8 24-16,0-7-17 0,14-8-39 15,6-5-12-15,8-3-2 0,9-3-1 16,2 6 4-16,3 3 3 0,5 5 9 16,-2 9 25-16,-1 8 58 0,-3 4 140 0,-4 4 215 15,-8 8 192-15,-6 11 15 0,-9 4-333 16,-10 9-302-16,-4 3-28 0,0 5 0 0,-4 0 0 16,-10 0 0-16,-4 0 0 0,2 0 0 15,2 0 0-15,4-5 0 0,6-5 0 16,4-3 0-16,0-7 0 0,15-7 0 15,13-11 0-15,10-4 0 0,14-5-472 0,9-11-920 16,8-9-438-16,6-9-150 0</inkml:trace>
  <inkml:trace contextRef="#ctx0" brushRef="#br0" timeOffset="141564.66">12948 17480 8191 0,'-19'9'0'16,"5"-2"0"-16,10-7 0 0,4 0 0 0,0 0 0 16,16-8 0-16,13-4 0 0,9-3 0 15,12-1-308-15,3 3-654 0,12 1-394 16,3 2-98-16,-1 4-150 0</inkml:trace>
  <inkml:trace contextRef="#ctx0" brushRef="#br0" timeOffset="141705.94">13093 17830 8191 0,'10'-9'0'0,"23"-9"0"16,11-7 0-16,17-5 0 0,13-5-180 15,11-1-740-15,7-4-861 0,7 9-261 16</inkml:trace>
  <inkml:trace contextRef="#ctx0" brushRef="#br0" timeOffset="142410.51">15200 16786 2989 0,'3'-6'171'0,"0"0"-49"16,-2-1 54-16,2-1 17 0,-3-4 17 15,0 3 50-15,0-2 101 0,0 0 117 0,0-1-24 16,-4 2-61-16,-5 2-40 0,-2 6-104 15,-2 2-50-15,-5 0 40 0,-3 8 4 0,-3 7 53 16,-6 10 44-16,0 6-75 0,-4 6-108 16,3 6-114-16,-1 3-43 0,2 2 0 15,5-1 0-15,7-2 0 0,8-2 0 16,6-6 0-16,4-10 0 0,2-6 0 0,13-10 0 16,9-9 0-16,8-3-56 0,6-10-163 15,6-11-118-15,4-9 8 0,0-10 97 0,-4-7 155 16,0-3 77-16,-5 3 13 0,-7 4-1 15,-5 8 65-15,-5 11 240 0,-7 17 164 16,-2 7-185-16,-6 9-242 0,-1 20-54 0,-4 22 0 16,5 18 0-16,-4 20 0 0,5 13 0 15,-3 10 0-15,6 7 0 0,2 3 0 16,5-3 0-16,7-4 0 0,5-4 0 0,2-10 0 16,4-5-565-16,4-9-933 0,6-10-480 15</inkml:trace>
  <inkml:trace contextRef="#ctx0" brushRef="#br0" timeOffset="154539.96">20094 13180 4526 0,'0'23'541'16,"0"5"-31"-16,6 9 21 0,9 7-6 0,7 6-108 15,3 9-130-15,8 6-83 0,5 3-74 16,5 4-101-16,7-4-29 0,3-4-37 15,0-6 15-15,3-9 17 0,-3-15-2 16,-4-13-4-16,-4-14-4 0,-6-6-41 0,-7-13-3 16,-7-11 41-16,-6-14 1 0,-9-12-18 0,-7-11 35 15,-3-4 24-15,0-8 33 0,-12-1-34 16,-11-3-10-16,-4-4 31 0,-5-2 23 16,-4-2 7-16,0-2 54 0,0 0-47 15,6-2-79-15,3 2 95 0,10 3 34 0,9 2-99 16,7 4-32-16,1 8 0 0,9 3 0 15,12 7 0-15,9 11 0 0,8 7 0 16,10 9 0-16,5 11 0 0,6 10 0 0,6 6 0 16,8 5 0-16,6 2 0 0,9 5 0 15,9 6 0-15,5 0 0 0,1-2 0 16,0 2 0-16,-1-6 0 0,-2-4 0 16,-6 1-99-16,-11 0-771 0,-10-4-925 0,-12 0 38 15,-12 0-240-15</inkml:trace>
  <inkml:trace contextRef="#ctx0" brushRef="#br0" timeOffset="155058.37">21225 12854 4160 0,'1'0'717'16,"5"0"107"-16,-4 7 12 0,-2 6-72 15,4 7-198-15,-1 7-292 0,-1 7-224 16,0 8-50-16,-2 6 0 0,0 2 0 16,0 5 0-16,0-1 0 0,3-4 0 0,3-3 0 15,1-4 0-15,1-9 0 0,5-4 0 16,2-12 0-16,7-8 0 0,6-5 0 0,2-5 0 16,6-7 0-16,4-6-45 0,2-2-278 15,7-7-860-15,-6-2-113 0,4-4 344 16,-4 1-89-16,-3 2-40 0</inkml:trace>
  <inkml:trace contextRef="#ctx0" brushRef="#br0" timeOffset="155229.34">21709 12881 8191 0,'0'51'0'0,"0"12"0"16,0 9 0-16,6 7 0 0,7 8 0 15,0 3 0-15,6 4 0 0,-2-2 0 16,4 1 0-16,3-8 0 0,3-7-355 0,-3-7-1165 16,6-14-817-16</inkml:trace>
  <inkml:trace contextRef="#ctx0" brushRef="#br0" timeOffset="155795.34">22949 13254 7760 0,'0'5'369'0,"12"1"-307"0,6-5-62 15,9 1 0-15,8-2 0 0,8 0 0 16,7 0 0-16,10 0 0 0,6-4-95 0,6-3-459 16,0-2-401-16,-3 0-33 0,-3-2-34 15,-6-1 66-15,-5 1 28 0</inkml:trace>
  <inkml:trace contextRef="#ctx0" brushRef="#br0" timeOffset="155968.37">23300 13058 8191 0,'7'58'0'16,"4"7"0"-16,3 6 0 0,4 0 0 0,2-1 0 15,1-5 0-15,1-4-277 0,2-3-809 16,1-9-673-16,5-12-34 0</inkml:trace>
  <inkml:trace contextRef="#ctx0" brushRef="#br0" timeOffset="156596.51">24494 13421 6574 0,'30'48'86'0,"4"0"40"0,6-4 106 15,1-7 14-15,0-2-115 0,1-11-87 16,-7-11-19-16,2-9-12 0,-1-4-13 16,-5-7-8-16,1-14 1 0,-7-6 7 0,-3-11 14 15,-6-10 7-15,-7-4-14 0,-4-4-7 16,-5-5-13-16,0-5-12 0,-10-1 11 0,-7-9-17 15,-5-4-3-15,-4-5 34 0,-3-7 0 16,-2-4 17-16,0 2 203 0,1 3 167 16,4 9-207-16,3 10-180 0,5 11 0 15,7 14 0-15,9 15 0 0,2 10 0 0,2 7 0 16,15 6 0-16,8 3 0 0,14 1 0 16,12 3 0-16,14 0 0 0,14 0 0 15,14-2 0-15,11-1 0 0,13-1 0 0,11-1 0 16,8 3 0-16,5-1 0 0,0 1 0 15,-4 4 0-15,-9 0-492 0,-11 0-486 16,-11 4-129-16,-22 3-121 0,-17 6 64 0</inkml:trace>
  <inkml:trace contextRef="#ctx0" brushRef="#br0" timeOffset="157202.01">25801 12668 3899 0,'5'0'187'0,"-2"-4"5"15,2 2 8-15,-1-4 40 0,2 1 44 16,-2 1-4-16,0-7-14 0,-1 2 31 0,-1-2 98 15,-2 0 20-15,0 1-45 0,0-1-51 16,0 4-59-16,-5 1 3 0,-7 4-31 16,-3 2-140-16,-7 2-92 0,-3 7 0 0,-4 10 0 15,-3 7 0-15,-2 7 0 0,1 6 0 16,2 3 0-16,1 4 0 0,9 0 0 16,6-3 0-16,9 1 0 0,4-7 0 15,2-4 0-15,8-5 0 0,13-10 0 0,10-8 0 16,5-7 0-16,7-3 0 0,8-9 0 15,-3-10 0-15,1-9 0 0,0-7 0 0,-4-3-95 16,-7-6-15-16,-8 1 110 0,-8 4 15 16,-6 3 96-16,-12 8-32 0,-1 8-79 15,-3 11 0-15,-5 7 0 0,-11 6 0 16,-1 12 0-16,-2 11 0 0,1 16 0 0,3 12 0 16,1 12 0-16,5 6 0 0,5 7 0 15,4 4 0-15,0 5 0 0,2-3 0 16,12-1 0-16,3-2 0 0,10-3-881 15,3-9-502-15,6-7-18 0,1-10-862 0</inkml:trace>
  <inkml:trace contextRef="#ctx0" brushRef="#br0" timeOffset="158068.84">26845 12109 5917 0,'7'30'475'0,"4"8"-2"0,7 6 141 16,5 12-100-16,3 5-316 15,9 8-198-15,1 13 0 0,4 4 0 0,2 8 0 16,3 9 0-16,-3 1 0 0,-2 4 0 16,-12 0 0-16,-8-4 0 0,-5 0 0 0,-11-7 0 15,-4-8 0-15,0-8 0 0,-12-10 0 16,-3-12 0-16,-4-9-472 0,0-13-1139 15,0-14-606-15</inkml:trace>
  <inkml:trace contextRef="#ctx0" brushRef="#br0" timeOffset="158449">27400 11955 6668 0,'9'-8'306'0,"2"3"-102"0,7 1 37 15,1 2 57-15,5-2-21 0,5 2-113 16,0 2-131-16,3 0-33 0,1 0 0 15,1 2 0-15,-3 4 0 0,0 3 0 0,-6 7 0 16,-4 2 0-16,-6 8 0 0,-5 4 0 16,-2 3 0-16,-8 6 0 0,0 4 0 15,0 0 0-15,0 2 0 0,0-1 0 0,0-1 0 16,0-5 0-16,0-3 0 0,0-5 0 16,5-10 0-16,11-3 0 0,11-12 0 15,3-3 0-15,9-2 0 0,11-7 0 16,6-8 0-16,7-2 0 0,9-7-772 0,2 0-1291 15,3-2-763-15</inkml:trace>
  <inkml:trace contextRef="#ctx0" brushRef="#br0" timeOffset="159177.84">19530 12219 3365 0,'-6'-11'588'0,"-6"4"241"0,-2 5 136 15,-2 2-216-15,-2 0-154 0,-6 4 101 16,0 9-307-16,1 5-374 0,-7 8-15 16,-1 13 0-16,0 8 0 0,-7 18 0 15,2 18 0-15,-1 16 0 0,2 16 0 0,5 14 0 16,9 22 0-16,10 7 0 0,6 8 0 16,5-1 0-16,11 0 0 0,20-4 0 0,20-11 0 15,19-15 0-15,16-23-690 0,20-22-1743 16</inkml:trace>
  <inkml:trace contextRef="#ctx0" brushRef="#br0" timeOffset="160385.71">20615 16152 3507 0,'-7'0'505'15,"2"0"30"-15,-1 0-97 0,3 0-49 16,3-5 30-16,0-3-4 0,0-3-55 0,0-6-123 15,4-4-122-15,9-3-63 0,7-4-32 16,4-5-18-16,8-2 29 0,4-1-1 16,4 1-30-16,5 5 15 0,2 1-11 15,2 10 26-15,2 6 1 0,0 8 41 0,-4 5 124 16,-7 2 208-16,-5 10-83 0,-10 11-258 16,-11 9-63-16,-10 9 0 0,-4 8 0 15,-7 8 0-15,-13 8 0 0,-11 6 0 0,-5 2 0 16,-5 4 0-16,2-5 0 0,7-1 0 15,6-4 0-15,11-8 0 0,8-3 0 0,7-10 0 16,9-7 0-16,20-11 0 0,19-8 0 16,14-11 0-16,13-6 0 0,11-3 0 15,12-3 0-15,6-6 0 0,1-8-753 16,-1-2-1119-16,-2-4-543 0</inkml:trace>
  <inkml:trace contextRef="#ctx0" brushRef="#br0" timeOffset="160897.31">23023 16123 6484 0,'0'0'757'0,"0"1"-163"0,11 1-295 16,8-1-242-16,8-1-57 0,8 0 0 16,7 0 0-16,11 0 0 0,7-5 0 15,8-5-168-15,5 0-377 0,2-1-317 16,2-4-140-16,-5 0-105 0,-3-1-50 0,-7 0-561 16</inkml:trace>
  <inkml:trace contextRef="#ctx0" brushRef="#br0" timeOffset="161071.47">23384 15858 8191 0,'0'64'0'0,"9"9"0"15,2 4 0-15,1 6 0 0,3-3 0 0,1-3 0 16,8-5 0-16,3-7-479 0,5-7-1080 15,4-12-707-15</inkml:trace>
  <inkml:trace contextRef="#ctx0" brushRef="#br0" timeOffset="161754.49">24774 15758 5088 0,'-8'-2'626'0,"0"-8"-116"0,3-2-124 16,0-2-90-16,5-2-52 0,0-3-40 15,0-1-52-15,10-2-41 0,9 1-43 0,2-3 0 16,9 3 14-16,3-1 58 0,9 6 18 16,0 7-100-16,3 6-58 0,5 3 0 0,-1 1 0 15,-4 10 0-15,-3 6 0 0,-5 8 0 16,-4 4 0-16,-8 2 0 0,-10 3 0 15,-8 4 0-15,-7 1 0 0,0-2 0 0,-9 0 0 16,-12-3 0-16,-2-1 0 0,-5-5 0 16,1-6 0-16,2-3 0 0,5-8 0 15,7-5 0-15,5-3 0 0,7-3 0 0,1 0 0 16,9 0 0-16,11 0 0 0,12 0 0 16,6 0 0-16,7 0 0 0,6 5 0 15,4 7 0-15,3 2 0 0,-3 2 0 0,-1 6 0 16,-8 6 0-16,-8-1 0 0,-13 6 0 15,-14-1 0-15,-5 4 0 0,-6 2 0 16,-11 0 0-16,-16 2 0 0,-13-1 0 0,-7-1 0 16,-6-2 0-16,-4-6 0 0,-4-7 0 15,5-7-713-15,0-11-1171 0,8-4-394 16</inkml:trace>
  <inkml:trace contextRef="#ctx0" brushRef="#br0" timeOffset="162050.76">25652 15281 8162 0,'30'20'29'16,"10"8"-29"-16,6 8 0 0,10 6 0 15,1 10 0-15,4 12 0 0,2 9 0 16,-3 8 0-16,-5 7 0 0,-5 1 0 16,-11 3 0-16,-11 0 0 0,-15-4 0 0,-9-6 0 15,-4-6-618-15,-9-2-992 0,-14-8-395 16</inkml:trace>
  <inkml:trace contextRef="#ctx0" brushRef="#br0" timeOffset="162630.76">20133 15655 8191 0,'-28'57'0'0,"-7"19"0"15,-2 13 0-15,0 14 0 0,7 16 0 16,7 9 0-16,6 7 0 0,14 1 0 16,3 0 0-16,19-10 0 0,17-10 0 15,30-11 0-15,25-16-806 0,20-26-1177 0,24-19-540 16</inkml:trace>
  <inkml:trace contextRef="#ctx0" brushRef="#br0" timeOffset="163186.29">27030 14802 5209 0,'19'-11'12'0,"8"2"0"0,5 1-10 15,4 0 18-15,2 3 0 0,0-2 76 16,-2 7 189-16,0 0 195 0,-4 0 165 0,-8 7 76 16,-5 2-195-16,-9 7-363 0,-8 8-163 15,-2 5 0-15,-1 10 0 0,-10 6 0 0,-10 8 0 16,-1 2 0-16,-1 3 0 0,5-1 0 16,7-2 0-16,6-8 0 0,5-6 0 15,7-11 0-15,15-11 0 0,17-12 0 16,16-6-770-16,14-2-1505 0</inkml:trace>
  <inkml:trace contextRef="#ctx0" brushRef="#br0" timeOffset="163780.84">24949 17730 7688 0,'-17'11'421'15,"-6"2"-339"-15,3 5-82 0,2 4 0 0,4-1 0 16,3 5 0-16,7 0 0 0,4-2 0 16,0 2 0-16,5-5 0 0,14 1 0 0,13-3 0 15,11-2 0-15,10-2 0 0,8-4 0 16,5 2 0-16,7-3 0 0,6 1 0 15,-1 2 0-15,-1 4 0 0,-5 4 0 16,-7 3 0-16,-9 2 0 0,-11 4 0 0,-14 3 0 16,-13 4 0-16,-13 0 0 0,-5 2 0 15,-9-2 0-15,-16-2 0 0,-17-1 0 0,-10-3 0 16,-9-4-201-16,-10-6-610 16,-2-6-434-16,-3-9-121 0,-3-3-97 0</inkml:trace>
  <inkml:trace contextRef="#ctx0" brushRef="#br0" timeOffset="163928.09">25134 17649 8191 0,'54'-25'0'0,"7"7"0"16,1 5 0-16,-1 7 0 0,6 4 0 16,0 2 0-16,-2 4 0 0,2 6 0 0,6 3-102 15,-3-3-1028-15,6 1-885 0,-4-4-27 16</inkml:trace>
  <inkml:trace contextRef="#ctx0" brushRef="#br0" timeOffset="164529.7">26875 17024 5193 0,'17'-24'365'0,"4"3"-161"0,4-2-23 16,-1 3 107-16,0 3 62 0,1 7-18 0,-2 6-18 15,-3 4 30-15,-2 0 59 0,0 7-186 16,-5 7-217-16,-2 3 0 0,-7 5 0 15,-4 8 0-15,0 4 0 0,-2 3 0 0,-6 4 0 16,-3 2 0-16,2 0 0 0,2 3 0 16,4-2 0-16,3-2 0 0,0-5 0 15,15-1 0-15,12-10 0 0,8-5 0 0,10-9 0 16,9-6 0-16,7-6 0 0,4 0-667 16,8-8-1142-16,0-3-255 0</inkml:trace>
  <inkml:trace contextRef="#ctx0" brushRef="#br0" timeOffset="165249.14">28797 17613 6922 0,'-2'0'905'0,"2"0"-541"15,0 0-364-15,7 0 0 0,12 0 0 16,8 0 0-16,10-4 0 0,7-3 0 0,7 2 0 16,6-3-432-16,2 2-732 0,2-1-318 15,0 2 55-15,-4 1-557 0</inkml:trace>
  <inkml:trace contextRef="#ctx0" brushRef="#br0" timeOffset="165416.68">29011 17910 8191 0,'32'-1'0'0,"15"-6"0"0,6 2 0 16,10-2 0-16,7-3-575 0,2 4-898 15,-2 0-370-15</inkml:trace>
  <inkml:trace contextRef="#ctx0" brushRef="#br0" timeOffset="168798.59">30507 17318 3471 0,'0'0'224'0,"-6"0"-61"16,6 0-84-16,0 0-31 0,0-4 12 15,0-7-4-15,10 0-5 0,4-3-27 0,8-3-24 16,4-1-6-16,9 0 6 0,1-1 38 16,6 3 60-16,4 4 20 0,-2 6 30 0,3 6 59 15,-4 0 72-15,0 3 121 0,-8 8 160 16,-2 6 127-16,-7 10 72 0,-12 5-200 15,-8 5-391-15,-6 10-168 0,0 7 0 16,-11 6 0-16,-13 5 0 0,-5 3 0 0,-8 3 0 16,-4-6 0-16,-1 1 0 0,10-7 0 15,1-6 0-15,16-8 0 0,8-3 0 0,7-9 0 16,0-4 0-16,17-6 0 0,17-12 0 16,16-6 0-16,9-4 0 0,10-1-750 15,10-8-854-15,8-8-23 0,4-5 65 16</inkml:trace>
  <inkml:trace contextRef="#ctx0" brushRef="#br0" timeOffset="169128.07">31781 17242 7736 0,'-28'1'455'15,"0"9"-455"-15,4 4 0 0,-3 2 0 16,4 4 0-16,-2 2 0 0,8-1 0 0,4 3 0 16,8 1 0-16,5 0 0 0,0-2 0 15,5-2 0-15,14 2 0 0,9-6 0 0,12-2 0 16,8 2 0-16,12-2 0 0,8-2 0 16,11-1 0-16,4-1 0 0,1-1 0 15,1 2 0-15,0 0 0 0,-9 1 0 16,-8 3 0-16,-14 0 0 0,-14 0 0 0,-17 3 0 15,-17 1 0-15,-6 5 0 0,-9 1 0 16,-15 1 0-16,-20 0 0 0,-14-2 0 0,-11-1 0 16,-4-4 0-16,-6-4 0 0,0-4-478 15,0-9-984-15,5-3-475 0,6-5-49 16</inkml:trace>
  <inkml:trace contextRef="#ctx0" brushRef="#br0" timeOffset="169277.87">31892 17272 8191 0,'28'-39'0'0,"-4"3"0"16,-2 4 0-16,-3 7 0 0,-3 3 0 16,-4 7 0-16,-1 3 0 0,7 7 0 15,-1 4 0-15,9 1 0 0,7 0 0 16,9 3 0-16,9-1 0 0,14-2 0 0,15 0 0 16,11-2-193-16,14-6-2432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50:11.69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2351 6644 2433 0,'-8'-23'264'16,"2"5"-21"-16,0 2-19 0,-1 2-13 16,6 5 8-16,1 5 80 0,0 4 206 0,0 0 88 15,0 9-88-15,6 7-112 0,6 11-89 16,4 9 5-16,2 8 13 0,5 9-46 16,1 4-51-16,1 7-38 0,6 0-66 15,-1-1-57-15,-1-5-31 0,2-5-2 0,0-9 13 16,0-14 54-16,0-11-2 0,2-13-69 15,-4-5-14-15,2-9 1 0,-1-15-14 0,1-14-54 16,-2-12-81-16,-1-7-66 0,-4-7-77 16,0-2-123-16,-5-1-94 0,0 3-18 15,-6 3-45-15,0 7-87 0,-8 9-85 0,-2 7-83 16,-3 9-850-16</inkml:trace>
  <inkml:trace contextRef="#ctx0" brushRef="#br0" timeOffset="340.89">2768 7153 6125 0,'0'35'670'15,"0"8"-37"-15,0 5-194 0,0 3-197 16,0 3-160-16,0 6-82 0,0-1 0 0,0 0 0 15,0 2-56-15,0-5-220 0,0-2-419 16,0-3-273-16,0-4-70 0,5-9-84 0,1-10-75 16</inkml:trace>
  <inkml:trace contextRef="#ctx0" brushRef="#br0" timeOffset="759.19">3079 7285 4528 0,'21'9'218'0,"2"-5"-70"16,3-4-123-16,5 0-13 0,-4-2-38 0,4-5 26 15,-2-3 18-15,-3-6-8 0,-2 0 6 16,-1-4 20-16,-4 0 53 0,-5 0 87 0,-5 1 98 16,-4 2 50-16,-5-1-20 0,0 1 24 15,-2 7 56-15,-9 3 52 0,-5 3 67 16,-7 4-176-16,-3 0-266 0,-5 11-61 16,1 3 0-16,1 6 0 0,-2 7 0 0,1 1 0 15,3 4 0-15,2 5 0 0,2 1 0 16,7-2 0-16,2 2 0 0,5-4 0 0,5 0 0 15,4-4 0-15,0-2 0 0,3-1 0 16,7-6 0-16,9-6 0 0,2-3 0 16,9-8 0-16,1-2-227 0,7-2-428 15,-1-2-236-15,2-6 40 0,1-6 86 0,-1-1 73 16,-4-7 52-16,-3 1 7 0,-2-5-294 16</inkml:trace>
  <inkml:trace contextRef="#ctx0" brushRef="#br0" timeOffset="1130.83">3537 7005 2920 0,'7'-11'127'0,"2"1"-17"0,1-2-11 16,0 6-7-16,1-2 38 0,0 4 56 16,-1 0 14-16,0 1 35 0,0 3 71 15,-3 0 56-15,0 0 52 0,0 0 25 16,-6 0-33-16,-1 5-71 0,0 1-21 0,0 3 33 15,-1 3 51-15,-6 2 11 0,-3 0-132 16,-2 4-192-16,0-1-85 0,1 3 0 16,-4-2 0-16,3 2 0 0,0-1 0 0,4-3 0 15,3 1 0-15,2-1 0 0,3-2 0 16,0-1 0-16,0-3 0 0,8 0 0 16,8-4 0-16,3 1 0 0,5 0 0 15,7-1 0-15,2 1 0 0,4 1 0 0,-1 0 0 16,-2 5 0-16,1-1 0 0,-5 4 0 15,-5 1 0-15,-7 5 0 0,-8 0 0 16,-6 1 0-16,-4 5 0 0,0-1 0 0,-10 0 0 16,-5 1 0-16,-8-2 0 0,-6-3 0 15,-2-1 0-15,1-6 0 0,0-4-282 0,0-1-859 16,6-3-523-16,0-6 141 0</inkml:trace>
  <inkml:trace contextRef="#ctx0" brushRef="#br0" timeOffset="1314.34">4151 7617 8191 0,'5'43'0'0,"4"1"0"15,1 0 0-15,-3 0 0 0,-4 4 0 0,-3 0 0 16,0 0 0-16,0-2 0 0,0 0-245 15,-3-3-945-15,-4-4-841 0</inkml:trace>
  <inkml:trace contextRef="#ctx0" brushRef="#br0" timeOffset="2318.19">5081 6476 4645 0,'5'38'523'15,"10"9"-37"-15,2 9-76 0,7 10-111 0,0 8-113 16,6 7-80-16,1 2-13 0,-1-2 25 16,1-3 38-16,-1-2 1 0,-6-11-65 15,0-4-52-15,-5-9-13 0,-2-12-13 0,-5-6-14 16,-3-9-28-16,-4-6-13 0,0-10-41 16,-3-7-51-16,-2-2 28 0,0-9 13 15,0-12-79-15,0-4-67 0,0-9-21 0,0-6 34 16,0-5 100-16,0-3 79 0,5 2 41 15,1 3 10-15,0 1-3 0,6 6-2 16,0 8 10-16,5 9-3 0,1 7 73 0,0 10 96 16,3 2-9-16,2 12 60 0,2 5 90 15,-5 15 32-15,2 5 4 0,-3 7 36 16,-6 5-126-16,-2 6-219 0,-9-1-44 0,-2 2 0 16,0 3 0-16,-2-5 0 0,-9 2 0 15,-6-5 0-15,-1-2 0 0,-6-5 0 16,4-7 0-16,-2-4-116 0,3-7-682 15,4-8-446-15,3-9-24 0,4-6-63 0</inkml:trace>
  <inkml:trace contextRef="#ctx0" brushRef="#br0" timeOffset="2668.81">5897 7296 4858 0,'19'0'12'0,"5"0"-4"16,0 0-4-16,3 0-4 0,-2-8-6 0,3-5-29 15,0-3-8-15,-3-6 24 0,-1-4 19 16,1-2 5-16,-4-2 11 0,-2-2-8 0,-8 2 7 16,-3 1 1-16,-4 1 0 0,-4 4 7 15,0 8 16-15,-7 5 81 0,-3 7 182 16,-6 4 190-16,-6 0 124 0,-3 10 29 15,0 7-110-15,-3 8-141 0,2 10-224 0,1 3-170 16,1 6 0-16,4 3 0 0,2 1 0 16,5-2 0-16,6 1 0 0,5-5 0 0,2 0 0 15,0-8 0-15,8 1 0 0,8-10 0 16,7-4 0-16,8-9 0 0,5-5 0 16,5-6-274-16,6-1-539 0,2-7-242 0,7-6-53 15,-2-7 30-15,-2-1 111 0,0-4-679 16</inkml:trace>
  <inkml:trace contextRef="#ctx0" brushRef="#br0" timeOffset="3006.84">6837 6968 4455 0,'0'14'635'0,"-6"3"-25"0,-4 10 3 16,-2 3 57-16,1 6 11 0,-2 4-254 15,2 4-327-15,-4 1-100 0,3 5 0 16,4-4 0-16,5-3 0 0,3-3 0 0,0-7 0 16,0-4 0-16,9-8 0 0,7-7 0 15,7-6-309-15,3-6-528 0,6-2-242 16,4-5-102-16,-1-11 19 0,4-1-131 0</inkml:trace>
  <inkml:trace contextRef="#ctx0" brushRef="#br0" timeOffset="3412.03">7223 7099 4262 0,'0'0'325'16,"0"0"-104"-16,-2 4-19 0,1 1 21 16,-2 0 51-16,-1 5 62 0,1 0 38 0,-4 2 13 15,3 2-33-15,-2 3-127 0,0-1-104 16,1-1-46-16,0-1-30 0,-2 4-14 15,1-5-17-15,1-1 0 0,1 1 0 0,0-1-1 16,3-1-14-16,0-1 14 0,1 2-1 16,0 0 0-16,0 2 15 0,0 0-1 15,2-2-14-15,5 3 19 0,1 1 15 0,3-4-1 16,0-1 1-16,3-6-31 0,2 0-17 16,2-5-12-16,1 0-15 0,0-5-1 15,0-6-28-15,-1-5-44 0,0-5-14 0,-6 1 15 16,1-7 57-16,-5 6 42 0,-3-2 0 15,-5 4 27-15,0 3 56 0,0 5 59 16,0 6 45-16,0 5 2 0,0 0-43 16,-3 6-87-16,3 6-59 0,0 6 0 0,0 3 0 15,0 1 0-15,4 0 0 0,6 0 0 16,1-2 0-16,5-1 0 0,3-4 0 0,-2-6-43 16,2-5-404-16,2-4-538 0,-4 0-182 15,2-1-29-15,-1-6 10 0</inkml:trace>
  <inkml:trace contextRef="#ctx0" brushRef="#br0" timeOffset="3680.17">7700 7249 7056 0,'7'28'233'0,"6"-4"-138"0,-2-1-70 16,8-3 0-16,-1-4-5 0,5-7-15 0,2-1 1 15,-1-5-3-15,-1-3-6 0,3-6-17 16,-2-4-22-16,0-10-1 0,-6-7-1 0,0-2 43 16,-6-6 10-16,-3 1-9 0,-8-6 28 15,-1 6-2-15,0-1-26 0,-6 1 10 16,-6 0 20-16,-2 7-30 0,-5 6 6 16,0 5-6-16,4 1-26 0,0 7-17 0,3 3-73 15,1 5-210-15,4 0-299 0,5 0-299 16,2 0-175-16,0 2-2 0,4 0-691 0</inkml:trace>
  <inkml:trace contextRef="#ctx0" brushRef="#br0" timeOffset="4000.84">8186 6871 6052 0,'-6'6'459'0,"-7"0"-57"15,1 4-105-15,0-1-66 0,1-1 18 16,1 0 68-16,0 0-133 0,3 3-184 0,1-4 0 16,5 1 0-16,1 0 0 0,0-1 0 15,0 2 0-15,7 0 0 0,6-1 0 16,5 1 0-16,6 2 0 0,0 1 0 16,6-1 0-16,0 5 0 0,3 2 0 15,3-1 0-15,-2 6 0 0,-1-2 0 0,-1 3 0 16,-4-1 0-16,-7 2 0 0,-6 0 0 0,-8 0 0 15,-2 3 0-15,-5-3 0 0,-5 2 0 16,-7-4 0-16,-8-2 0 0,-3-2 0 16,-6-3 0-16,0-7 0 0,0-8 0 15,1-1-654-15,3 0-741 0,1-8-33 16,6-5 202-16,3-8-39 0</inkml:trace>
  <inkml:trace contextRef="#ctx0" brushRef="#br0" timeOffset="4305.96">8422 7136 6725 0,'16'1'553'16,"3"2"-141"-16,0-3-141 0,5 0-118 15,2-3-92-15,4-3-45 0,2-5-16 0,3-5 0 16,1-1 0-16,1-2 0 0,-4-2 0 16,-3 1 0-16,0-1 0 0,-6 4-31 15,-2 0-60-15,-5 1-16 0,-6 0 61 16,-5-1 46-16,-5 4 0 0,-1 2 30 0,0-1 61 15,-5 4 16-15,-7 2-60 0,-6 6-47 16,-2 0 0-16,-4 2 0 0,-3 6 0 16,-1 8 0-16,0 4 0 0,2 5 0 0,2 2 0 15,1 5 0-15,5 3 0 0,7 3 0 16,6-1 0-16,5-3 0 0,0-3 0 16,5 2 0-16,14-5 0 0,8-10 0 0,9-6 0 15,6-6 0-15,7-6 0 0,7-2 0 16,5-10 0-16,0-9-1056 0,2-8-1223 15</inkml:trace>
  <inkml:trace contextRef="#ctx0" brushRef="#br0" timeOffset="5786.77">10078 6527 3655 0,'-3'-11'437'15,"2"5"-36"-15,1 2-2 0,0 4 66 0,0 4-7 16,0 6-43-16,0 10 20 0,5 11-8 16,0 6-77-16,5 10-78 0,2 7-81 15,1 11-87-15,-1 2-60 0,-1 7-44 0,3 4 0 16,-2-4-121-16,3-4-210 0,-4-2-253 16,1-6-155-16,0-5-97 0,-3-14-160 15,2-9-86-15,0-10-791 0</inkml:trace>
  <inkml:trace contextRef="#ctx0" brushRef="#br0" timeOffset="6372.34">10639 6521 2945 0,'0'-5'203'0,"0"-1"-6"16,0-1-37-16,0 2-12 0,0-1 22 0,0 1 33 16,0 2 77-16,-1 1 27 0,-6 2-33 15,2 0-32-15,-1 0-17 0,-5 2 14 16,-1 5 51-16,1 4 68 0,-6 6 49 16,2 4 46-16,-4 8 3 0,3 4-75 0,-2 4-173 15,2 4-163-15,4 3-45 0,1 0 0 16,3-3 0-16,7-2 0 0,1-5 0 0,0-2 0 15,2-9 0-15,8-9 0 0,4-7 0 16,4-7 0-16,1-2-58 0,3-8-157 16,0-7-154-16,1-9 9 0,-2-4 89 15,-2-3 94-15,-1-1 98 0,-2 1 53 0,-5 0 26 16,-1 3 14-16,-5 8 55 0,-1 3 80 16,-4 9 39-16,0 7 43 0,0 3 75 0,0 5 20 15,0 9-112-15,-2 8-156 0,0 10-58 16,2 5 0-16,0 5 0 0,0 7 0 15,0 3 0-15,7 2 0 0,4 4 0 16,2-3 0-16,5 0 0 0,1-7 0 0,-1-3-89 16,-1-6-404-16,3-8-380 0,0-5-45 15,0-9-31-15,-2-6 19 0,-2-7 59 0,-1-4-516 16</inkml:trace>
  <inkml:trace contextRef="#ctx0" brushRef="#br0" timeOffset="6729.83">11029 6339 4695 0,'0'8'623'15,"0"7"-86"-15,0 7 44 0,2 7 58 0,-1 8-3 16,0 5-235-16,4 11-322 0,0 10-79 15,1 6 0-15,0 7 0 0,1 5 0 16,7 6 0-16,0-1 0 0,4-3 0 0,6-5 0 16,5-7 0-16,0-12 0 0,9-13 0 15,0-14 0-15,5-12 0 0,-2-15 0 0,-2-2 0 16,-1-7 0-16,-1-12 0 0,-5-8 0 16,-7-8 0-16,-5-7 0 0,-10-3 0 15,-5 0 0-15,-5 5 0 0,0 2 0 16,-10 8 0-16,-9 5 0 0,-6 14 0 0,-4 6 0 15,-7 2 0-15,0 5 0 0,-1 7 0 16,2 8 0-16,5-2 0 0,2 1 0 16,5-2-362-16,12-6-835 0,6-4-539 0,5-6-53 15</inkml:trace>
  <inkml:trace contextRef="#ctx0" brushRef="#br0" timeOffset="7325">12480 6840 6236 0,'4'22'343'16,"1"2"-29"-16,0 4-10 0,1 5-65 0,0 4-113 15,-1 0-76-15,4 5-18 0,-2-2-32 16,-2-3-30-16,1-1-182 0,2-3-336 15,-2-3-310-15,3-8-245 0,1-4-111 0,-1-8-465 16</inkml:trace>
  <inkml:trace contextRef="#ctx0" brushRef="#br0" timeOffset="7668.41">12837 6782 5673 0,'-7'5'485'0,"0"1"-3"0,2-2-61 0,1 1-123 15,-2 2-101-15,1 0-29 0,1 1 1 16,-4-2-13-16,2 5-46 0,0 2-78 0,1-2-32 16,1-1 0-16,1 1 0 0,-2 1 0 15,5-3 0-15,0-1 0 0,0 2 0 16,0-2 0-16,5-1 0 0,4 3 0 15,4 0 0-15,5 1 0 0,5 1 0 0,-1-1 0 16,9 5 0-16,-1 1 0 0,-1 2 0 16,2 3 0-16,-1 0 0 0,-5 1 0 0,2 1 0 15,-7 4 0-15,-7-3 0 0,-6 0 0 16,-5 0 0-16,-2-2 0 0,0-1 0 16,-7-2 0-16,-8-3 0 0,-5-6-30 15,-3-6-751-15,-4-1-749 0,-4-4 11 0,1-4 51 16</inkml:trace>
  <inkml:trace contextRef="#ctx0" brushRef="#br0" timeOffset="7816.22">12522 6637 8130 0,'0'-8'-47'0,"0"2"-186"16,0-2-402-16,10-3-403 0,4 2-227 15,3-3-33-15,5-2-351 0</inkml:trace>
  <inkml:trace contextRef="#ctx0" brushRef="#br0" timeOffset="8259.59">13775 6742 6079 0,'-11'23'606'0,"2"3"-57"0,0 1-146 0,0 5-143 15,3 0-90-15,1 0-92 0,3-3-62 16,2-4-16-16,0-2 0 0,0-5 0 0,5-6-47 16,3-8-105-16,3-4-89 15,5 0-41-15,0-6 48 0,4-6 118 0,-4 2 103 16,-1-3 13-16,-1 3 43 0,-1 4 88 15,-2 4 103-15,-1 2 33 0,-3 2 5 0,-1 8-119 16,1 3-138-16,4 3-15 0,-4 7 0 16,6-5 0-16,-1 4 0 0,7-4 0 15,-2 0 0-15,7-1-351 0,-1-5-488 16,5 0-206-16,0-7-105 0,3-2-24 0,0-3-654 16</inkml:trace>
  <inkml:trace contextRef="#ctx0" brushRef="#br0" timeOffset="8776.29">14645 6986 5176 0,'15'29'484'0,"8"8"-17"15,5 11 8-15,2 7 16 0,0 3-71 16,3 9-142-16,-3 2-121 0,1 2-93 0,-1 3-33 16,-3-5 1-16,-6 0-16 0,-4-3-16 15,-4-8-33-15,-7-6-179 0,2-7-330 16,-8-6-236-16,0-11-13 0,0-11 1 0,0-10 11 16,-6-6 97-16,-2-2 46 0,-5-10-345 15</inkml:trace>
  <inkml:trace contextRef="#ctx0" brushRef="#br0" timeOffset="9016.73">14595 7007 3971 0,'0'-31'47'16,"0"-2"69"-16,7 0 165 0,5 0 115 16,10 1 8-16,6 5-94 0,2 3-120 0,6 8 7 15,5 6 47-15,1 8 44 0,6 2 5 16,-1 4-14-16,1 8-9 0,-3 4-21 15,-1 12 32-15,-9 1-16 0,-5 3-155 16,-10 4-110-16,-6 3 0 0,-10-2 0 0,-4 2 0 16,0 1 0-16,-5-2 0 0,-13-1 0 15,-4-6 0-15,-1 0 0 0,-4-6-48 16,0-8-555-16,0-5-548 0,3-6-61 0,4-4 42 16,6-4 47-16</inkml:trace>
  <inkml:trace contextRef="#ctx0" brushRef="#br0" timeOffset="9321">15245 7010 6968 0,'14'8'211'0,"3"-7"-87"0,3-1-76 0,-2-1-47 16,6-7-1-16,-2-4-43 0,4-3-1 15,-6-6 29-15,3-1-13 0,-2-4 14 16,-3-1 13-16,-4 2 2 0,-4 1 2 15,-3 2-1-15,-7 0-2 0,0 3 2 0,0 5 42 16,-5 7 176-16,-6 5 178 0,-2 2-130 16,-5 5-222-16,-3 11-46 0,1 5 0 15,0 9 0-15,0 7 0 0,0 3 0 0,4 2 0 16,5 0 0-16,3-2 0 0,8-2 0 16,0-6 0-16,0-2 0 0,10-7 0 15,5-4 0-15,10-8 0 0,5-7-107 16,4-4-408-16,6 0-336 0,2-6 28 0,0-7-15 15,0-7-97-15,1-2 30 0,-6-5-103 16</inkml:trace>
  <inkml:trace contextRef="#ctx0" brushRef="#br0" timeOffset="9554.93">15794 7025 4910 0,'11'13'311'16,"4"-4"-56"-16,-1-4-20 0,4-5-18 15,-6 0-50-15,-1 0-21 0,2-2 18 16,-5-6 29-16,-1-3 44 0,-5-2 19 0,-2-6-9 16,0 2 34-16,0-7 3 0,0 3-92 15,0-7-112-15,0 0-64 0,0-1-16 0,0 2 0 16,0-1 0-16,0 4 0 0,0 1 0 16,3 5 0-16,3 0 0 0,-1 8 0 15,5 6 0-15,2 1-154 0,2 3-570 16,3 0-432-16,3 0-70 0,5 1-2 0,0 3-409 15</inkml:trace>
  <inkml:trace contextRef="#ctx0" brushRef="#br0" timeOffset="9928.52">16468 7135 4629 0,'13'18'238'16,"-1"-6"-61"-16,-2-8-44 0,-1-1-74 15,0-3-25-15,-3-5 25 0,-1-7 50 0,-5-6 81 16,0-3 39-16,0-7-40 0,0-2-33 16,-5-2-25-16,-6-7-62 0,-4-1-57 15,-4-4-12-15,-6-5-13 0,-3-7-14 0,-8-6-12 16,-3-7 2-16,-7-10 14 15,-5-6 23-15,-3-1 77 0,1 0 224 0,3 4 83 16,2 6-163-16,12 4-67 0,5 12 32 0,12 10 16 16,13 8 32-16,5 10-93 0,1 5-125 15,7 4-16-15,12 6 0 0,5 5 0 16,8 7 0-16,5 4 0 0,5 1 0 0,3 5 0 16,3 8 0-16,4 3 0 0,3 6-291 15,-1 4-545-15,1 0-271 0,-1 2 1 16,-5 3 53-16,-5-2-87 0</inkml:trace>
  <inkml:trace contextRef="#ctx0" brushRef="#br0" timeOffset="10300.12">16316 6782 7298 0,'13'3'71'0,"7"-3"-46"15,5 0-7-15,5-2-18 0,5-3-44 16,0-2-94-16,2 0-2 0,-2-3 47 0,2 2 28 16,0-2 32-16,-4-1 21 0,-3 0 1 15,-1 1 3-15,-6-1 8 0,-3 3 2 0,-1 0 1 16,-7-1-1-16,-1 2 13 0,-1 2 30 16,-2 0 72-16,-2-1 27 0,-1 1-85 15,3 2-58-15,-3-5-1 0,1 6 15 16,-4-4 14-16,-1 2 14 0,-1-1 106 0,0 1 105 15,0 1 21-15,0 3-121 0,-6 0-138 16,-8 0-16-16,1 6 0 0,-5 4 0 0,2 8 0 16,-3 2 0-16,2 6 0 0,3 3 0 15,3 6 0-15,3 2 0 0,7-1 0 16,1-1 0-16,0 1 0 0,6-4 0 16,8-5 0-16,9-3 0 0,4-9 0 0,3-4 0 15,6-8-525-15,0-3-681 0,0-6-147 16,2-2 141-16,-3-7 107 0</inkml:trace>
  <inkml:trace contextRef="#ctx0" brushRef="#br0" timeOffset="10490.19">17175 6725 8191 0,'-9'39'0'0,"1"-5"0"0,3 6 0 0,5-1 0 15,0-5 0-15,0-1 0 0,0-6 0 16,8-7 0-16,7-8 0 0,4-5 0 16,5-7-522-16,1 0-634 0,3-7-163 0,3-9 85 15,-1-5 178-15,0-6-491 0</inkml:trace>
  <inkml:trace contextRef="#ctx0" brushRef="#br0" timeOffset="10687.98">17327 5973 8191 0,'10'32'0'15,"5"10"0"-15,8 9 0 0,4 9 0 16,3 10 0-16,4 8 0 0,-1 7 0 0,4 2 0 16,-1 6 0-16,3-5 0 0,-1-1 0 15,-3-4-47-15,-1-5-278 0,-6-7-349 0,-3-13-209 16,-8-7-163-16,-10-7-30 0,-4-10 160 15,-3-7 79-15</inkml:trace>
  <inkml:trace contextRef="#ctx0" brushRef="#br0" timeOffset="10839.03">17507 6733 8191 0,'16'-19'0'0,"3"3"0"16,5 1 0-16,7-3 0 0,4 4 0 15,3-1 0-15,4-2 0 0,2 2 0 0,4-2-65 16,4-3-904-16,3-3-910 0,-2-2 10 16</inkml:trace>
  <inkml:trace contextRef="#ctx0" brushRef="#br0" timeOffset="11529.77">18867 6556 5558 0,'-25'11'302'0,"1"-1"-23"0,0 1-91 16,-1 0-38-16,8 1-80 0,-2 1-43 0,8 2-12 16,3-3 0-16,5 2 23 0,3 1-10 15,0-3-6-15,9 0 14 0,8-2-15 0,10 1-1 16,7-6-20-16,5 1-69 0,4-1 5 15,1-1 48-15,1 0 38 0,-3 1 169 16,-7 5 189-16,-3 0 54 0,-7 3-47 0,-9 2-230 16,-9 8-157-16,-7 0 0 0,0 2 0 15,-10 3 0-15,-9-3 0 0,-9 5 0 16,-6-2 0-16,-4-2-81 0,-5-5-405 0,1-2-396 16,1-6-127-16,6-5-99 0,-2-7-20 15,7-1-432-15</inkml:trace>
  <inkml:trace contextRef="#ctx0" brushRef="#br0" timeOffset="11954.08">19198 6576 3280 0,'5'-3'131'0,"-1"1"65"0,-2-2 31 0,1 1-29 15,-2 3 47-15,-1-1 55 0,0 1-12 0,0 0-4 16,0 0 45-16,0 4-12 0,-4 6-1 16,-2 1 58-16,-1 5-6 0,-4 1-46 15,-1 6-34-15,0 0-91 0,3 3-73 16,4 2 17-16,-1-3-47 0,4 4-63 16,2-3 1-16,0 2 15 0,0-3-15 0,6-2-32 15,1-2-16-15,6-5-15 0,5-5-30 16,0-6-31-16,2-2-44 0,4-3-41 15,0-7-45-15,-2-8-67 0,2-5-167 0,-3-5-58 16,-3-4 143-16,1-3 21 0,-6 0 64 16,-2 0 140-16,-5 3 91 0,-3 5 55 0,-3 5 13 15,0 7 8-15,0 8 103 0,0 4 170 16,-4 4 46-16,0 10 31 0,3 8 67 16,1 10-1-16,0 11-121 0,0 5-54 15,6 7-83-15,7 11-149 0,6 2-30 0,6 3-143 16,6 0-293-16,2-7-91 0,3-2 85 15,2-7-51-15,5-14-202 0,-2-6-183 16,-4-17 15-16,1-8-271 0</inkml:trace>
  <inkml:trace contextRef="#ctx0" brushRef="#br0" timeOffset="12917.81">19831 6702 6927 0,'17'39'774'0,"2"2"-364"15,5 2-330-15,1-1-80 0,6 1 0 16,-1-6 0-16,7-1 0 0,-2-10 0 0,3-9 0 16,3-9 0-16,-3-6 0 0,-3-3 0 15,-2-9 0-15,-4-13 0 0,-5-5 0 16,-6-6 0-16,-6-4 0 0,-7-2 0 15,-5-2 0-15,0 4 0 0,0 0 0 16,-9 3 0-16,-6 3 0 0,-1 4 0 0,-1 4 0 16,3 4 0-16,1 3-46 0,3 5-109 15,4 1-121-15,4 2-130 0,2-2-77 16,0 6-35-16,4-4 68 0,6-1 40 0,9 0-14 16,3-2 88-16,5 1 72 0,3 1 100 15,0 0 61-15,2 0 48 0,1 2 55 16,-3 2 28-16,-3 1 163 0,-2 4 163 0,-2 1 67 15,-5 0 20-15,-6 0-62 0,-3 4-52 16,-4 1-8-16,-2 3 26 0,-3 3 36 16,0-1 25-16,0 1-54 0,0 4-206 0,-4 2-146 15,-1-1 0-15,-1 8 0 0,-3 1 0 16,0 3 0-16,1 4 0 0,1 1 0 0,-1-1 0 16,4 0 0-16,2-5 0 0,2-1 0 15,0-6 0-15,0-6 0 0,5-6 0 16,6-6 0-16,1-2 0 0,5-2 0 15,1-5-141-15,2-5-183 0,-3-7 36 0,5 4 99 16,-2-2 15-16,-2-3 59 0,0 6 42 16,-3 2 0-16,-2 0-11 0,-2 4-15 15,-6 1 42-15,2 4 32 0,-2 3 12 0,0 0-2 16,-1 0 3-16,1 3 12 0,-1 2 2 16,3 6 3-16,4 1 9 0,0 1-28 15,2 3 28-15,5 2-3 0,1-3-9 0,-3 0 11 16,3 5 22-16,0-1 74 0,-1-2 74 15,-3-1 67-15,-4 0 47 0,-4 1-27 16,-5-6-41-16,-2 0-44 0,0-6-108 0,0-5-77 16,-1 0 0-16,-7-4 0 0,-3-1 0 15,-2-6 0-15,3-5 0 0,0-7 0 16,-1-3 0-16,3-1 0 0,2 0 0 16,4-3 0-16,2 1 0 0,0-2 0 0,0 1 0 15,8 3 0-15,4 4 0 0,5 7 0 16,2 7 0-16,-2 1 0 0,4 7 0 15,1 1 0-15,1 0 0 0,1 6 0 0,-3 0 0 16,6 2 0-16,-1-3 0 0,5-1 0 16,-2-4 0-16,5 0 0 0,1-4 0 0,0-5 0 15,1-3 0-15,-5-4 0 0,1-6 0 16,-5-2 0-16,-3-2 0 0,-7-1 0 16,-6 1 0-16,-6 1-16 0,-5 0 16 15,0 1 16-15,0 8-16 0,-5 3 0 16,-7 7 0-16,-6 3 0 0,-4 3 0 0,-2 6 0 15,-3 9 0-15,0 6 0 0,-3 5 0 16,0 3 0-16,7 4 0 0,-1-1 0 0,7 3 0 16,8-1 0-16,4 1 0 0,5-2 0 15,0 1 0-15,6-1 0 0,13-3 0 16,8-3 0-16,8-2 0 0,2-5 0 16,9-4 0-16,3-5 0 0,5-8 0 0,1-3-603 15,-2-6-841-15,2-4-312 0,-1-8-800 16</inkml:trace>
  <inkml:trace contextRef="#ctx0" brushRef="#br0" timeOffset="31925.57">8131 9589 4939 0,'1'14'471'0,"3"-2"-117"0,-2-2-124 15,-1-3-51-15,-1 0-37 0,2-3-27 16,-1 1-19-16,0-5 16 0,-1 0 43 15,4 0-11-15,-4-1-76 0,0-5-28 0,0 1-9 16,0-6-1-16,0 1 0 0,0-2-15 16,0 1 0-16,0 1 0 0,0-1 44 0,0 4 28 15,0 1-12-15,0 6-28 0,0 0-32 16,0 0 0-16,0 2-14 0,0 4-1 16,0 2-72-16,0 1-174 0,0-3-236 15,0 5-153-15,0-3-99 0,0-1-106 0,0-2 30 16,0-5 30-16,1 0-623 0</inkml:trace>
  <inkml:trace contextRef="#ctx0" brushRef="#br0" timeOffset="32336.21">8468 8774 4900 0,'0'-3'425'0,"0"-1"-73"16,0 0-121-16,0-2-34 0,0 0 39 15,0-2 36-15,0 2-3 0,0-2-56 16,0 0-128-16,0-3-70 0,0 6-12 0,0-2-3 15,0 0-212-15,0 5-409 0,0-1-368 16,0 3-145-16,0 0-115 0</inkml:trace>
  <inkml:trace contextRef="#ctx0" brushRef="#br0" timeOffset="32604.89">8782 9339 7257 0,'0'23'370'0,"-1"-4"-123"16,1-6-133-16,-2-2-75 0,2-6-13 0,0-1-1 16,0-4 1-16,0 0-1 0,0-1-12 15,0-5-1-15,2-7-12 0,4-3-48 16,-1 0-158-16,2-7-128 0,-1 2-106 0,-1-1-67 15,-2 4 59-15,1-1 234 0,0 6 190 16,-3 3 15-16,2 4-11 0,-3 6-136 16,0 0-315-16,0 6-320 0,0 3-79 0,0 5-117 15</inkml:trace>
  <inkml:trace contextRef="#ctx0" brushRef="#br0" timeOffset="33400.68">9761 8931 3481 0,'4'-4'434'16,"1"4"112"-16,0 7 2 0,2 10-46 16,0 8-91-16,-1 12-42 0,3 10-4 15,1 5-117-15,0 8-110 0,-2 5-72 0,2-1-47 16,-4 2-19-16,1-2-184 0,-1-2-414 16,-1-9-316-16,3-10-235 0,-1-5-73 15</inkml:trace>
  <inkml:trace contextRef="#ctx0" brushRef="#br0" timeOffset="33640.01">9999 8423 6087 0,'7'54'599'0,"3"8"-68"16,5 5-248-16,3 5-181 0,4-3-30 16,1 2 1-16,2 2-14 0,-2-6-32 0,2-2-27 15,-3-6-36-15,-3-6-185 0,0 0-347 16,-1-7-300-16,-4-2-169 0,-3-8-141 16,1-1-162-16</inkml:trace>
  <inkml:trace contextRef="#ctx0" brushRef="#br0" timeOffset="33828.08">10088 9190 8191 0,'33'-14'0'0,"6"-2"0"0,3 0 0 15,6-1 0-15,2-1 0 0,0 1 0 16,1 5 0-16,-3 1-193 0,-4 6-346 15,-2 0-232-15,-4 5-64 0,-6 0-82 0,-8 0-75 16,-5 2-111-16</inkml:trace>
  <inkml:trace contextRef="#ctx0" brushRef="#br0" timeOffset="33989">9830 8702 6088 0,'-8'-4'-11'0,"0"-3"-2"16,4-1-139-16,4-5-413 0,0 2-379 15,0 1-70-15,3-1-210 0</inkml:trace>
  <inkml:trace contextRef="#ctx0" brushRef="#br0" timeOffset="34464.64">11389 8733 4112 0,'0'8'309'16,"-5"1"-9"-16,-1 4 43 0,0 5 52 0,-1 4 45 15,-3 3 114-15,-3 10 115 0,2 3-13 16,-1 5-290-16,-3 5-319 0,2 0-47 0,0 4 0 16,1 1 0-16,6-1 0 0,4-3 0 15,2-6 0-15,0-3 0 0,2-6 0 16,9-8 0-16,8-9-76 0,7-9-456 15,3-6-500-15,9-3-110 0,5-9 53 0,-3-9 183 16,7-6 224-16,-2-7 3 0,-1-4-188 16</inkml:trace>
  <inkml:trace contextRef="#ctx0" brushRef="#br0" timeOffset="34878.04">11815 8887 2960 0,'0'-5'244'0,"2"2"-49"0,-2 2-62 16,0-1-8-16,0 2 37 0,0 0 83 0,0 0 56 16,0 4 12-16,-4 2 5 0,-3 3 14 15,-2 0 45-15,-3 5 8 0,1 2 35 16,-5 5 50-16,-1 0 38 0,1 7-21 15,0 3-271-15,0 2-216 0,4 0 0 0,2 1 0 16,3 0 0-16,6-1 0 0,1-5 0 16,0-7 0-16,5-6 0 0,5-6 0 0,6-6 0 15,3-3 0-15,6-5-16 0,0-6-210 16,0-5-189-16,2-6 30 0,-3-4 102 16,-1-2 156-16,-3 2 116 0,-2-1 11 15,-6 5 91-15,-2 7 166 0,-3 4 122 0,-5 7 57 16,-2 4-168-16,0 3-236 0,0 7-32 15,0 7 0-15,0 8 0 0,0 3 0 16,0 1 0-16,0 3 0 0,0-4 0 0,5-3 0 16,4-1 0-16,4-6-310 0,3-8-396 15,7-3-260-15,1-7-171 0,-1-1 98 16,1-9 114-16,1-3-236 0</inkml:trace>
  <inkml:trace contextRef="#ctx0" brushRef="#br0" timeOffset="35144.87">12195 9051 7703 0,'2'18'411'0,"2"1"-334"0,2 2-77 15,-1 1 0-15,2 3 0 0,-1-4 0 16,-1 0 0-16,2-1 0 0,0-5 0 16,-2-8 0-16,5-6 0 0,-1-1 0 15,3-5 0-15,-1-13 0 0,3-4-151 16,1-10-282-16,2-5-99 0,0-1 190 0,3-3 275 15,0 0 67-15,3 2 135 0,2 5 118 16,-1 7 56-16,5 10 90 0,1 5-67 0,3 9-235 16,1 3-97-16,2 9 0 0,0 9 0 15,-3 14 0-15,-2 5 0 0,-1 9 0 16,-5 4 0-16,-3-1 0 0,-2 0 0 16,0-5-62-16,-3-3-1240 0,7-9-1356 0</inkml:trace>
  <inkml:trace contextRef="#ctx0" brushRef="#br0" timeOffset="54095.52">24309 8820 2164 0,'0'2'187'0,"0"-1"-32"0,0 2-23 0,0-2-6 16,0-1 14-16,0 0 29 0,0 0 22 15,1 0-20-15,0 0-17 0,1 0 7 16,-2 0 24-16,0 0 52 0,0 0-2 0,0 0-63 15,0 0-29-15,0 0-12 0,0 0-17 16,0 1-17-16,0-1-24 0,0 0-4 16,0 0 8-16,0 0 0 0,0 0-13 0,0 0-34 15,0 0 8-15,0-4 21 0,0-2-23 16,0 2 24-16,0-3 44 0,0 3 22 16,0-2 42-16,0 3 48 0,0 2 43 15,0 1-1-15,0 0-26 0,0 0 26 0,-2 4-10 16,-1 6-36-16,-3 1 0 0,3 2-37 15,-4 3-99-15,3-3-76 0,-2 1 0 16,4-4 0-16,-1 2 0 0,2-6 0 0,-3-1 0 16,4-5 0-16,0 0 0 0,0 0 0 15,0-5 0-15,0 2 0 0,0-5 0 16,0-1 0-16,1 3 0 0,3 1 0 0,-3 0 0 16,-1 5 0-16,2 0 0 0,-2 0 0 15,0 4 0-15,0 1 0 0,0 2 0 16,0 3 0-16,0 0 0 0,0-2 0 0,0 1 0 15,0-2 0-15,0-1 0 0,1-2-446 16,3-4-502-16,-2 0-283 0,-1 0 106 16,2-4 188-16,-1-5-513 0</inkml:trace>
  <inkml:trace contextRef="#ctx0" brushRef="#br0" timeOffset="54491.75">24696 8089 4460 0,'4'-4'340'0,"-3"0"-112"0,2-3-80 0,-2 0-17 15,-1-1 36-15,2-2 73 0,-2-1 51 16,0 1 46-16,0 0 19 0,0 1-31 0,0 4-53 16,0-1-59-16,0 0-60 0,0 6-29 15,0 0-29-15,0 0-32 0,0 6 14 16,0 4 32-16,0 0-47 0,0 1-62 15,0 2 0-15,2-1 0 0,0-1 0 0,0-1 0 16,-1 0 0-16,3-2 0 0,-2-3 0 16,0 0-199-16,-1 1-370 0,-1-5-362 0,2-1-280 15,-2 0-101-15,2 0-246 0</inkml:trace>
  <inkml:trace contextRef="#ctx0" brushRef="#br0" timeOffset="54829.82">24922 8594 3511 0,'5'11'236'0,"2"-4"-14"0,-3-2 82 16,1 0 161-16,1-2 104 0,-4 0 30 0,3-3 40 15,-3 2-27-15,0 0-163 0,0 0-165 16,-2-2-126-16,2 0-94 0,-2 0-32 16,1 0-32-16,-1-4 0 0,2-1-31 15,1-4-32-15,-3-2-15 0,0 0 48 0,2-1 30 16,0 2 0-16,-2 0 0 0,0 4 0 16,1 1 0-16,-1 3 62 0,3 2 62 15,-3 0-61-15,0 4-63 0,1 4 0 0,-1 3 0 16,0 1 0-16,4 5 0 0,-4-1-95 15,5-1-250-15,-3-1-386 0,5-2-334 16,-2-4-213-16,0-1-89 0</inkml:trace>
  <inkml:trace contextRef="#ctx0" brushRef="#br0" timeOffset="55230.41">25481 8231 8191 0,'-2'0'0'0,"2"1"0"16,0-1 0-16,0 0 0 0,8 0 0 0,5 0 0 15,7-2 0-15,0-2 0 0,9 0 0 16,1 0-31-16,3-1-466 0,-1 1-538 16,6-2-82-16,-11 4-31 0,4 2-34 15,-4 0-576-15</inkml:trace>
  <inkml:trace contextRef="#ctx0" brushRef="#br0" timeOffset="55382.04">25592 8500 8191 0,'19'4'0'0,"4"-4"0"0,11 0 0 0,7-3 0 15,3-1 0-15,4-3 0 0,3 2 0 0,1 0-1021 16,-2-2-1124-16,-3 2-602 0</inkml:trace>
  <inkml:trace contextRef="#ctx0" brushRef="#br0" timeOffset="56047.82">26551 7631 6757 0,'4'45'667'0,"3"11"-123"16,0 4-321-16,4 8-223 15,0 5 0-15,1 3 0 0,1 1 0 0,3-2 0 16,-3 0 0-16,3-2 0 0,-3-8 0 16,1-2 0-16,-3-4 0 0,2-10-115 0,-3-2-492 15,-3-11-475-15,-1-2-182 0,0-9 71 16,-1-5 116-16</inkml:trace>
  <inkml:trace contextRef="#ctx0" brushRef="#br0" timeOffset="56303.81">26448 8267 7061 0,'0'-7'484'0,"0"-2"-95"0,2-2-178 0,7 1-165 15,9-1-46-15,2 1 0 0,5 0 0 16,6 1 0-16,5 1 0 0,3 1 0 16,3 2 0-16,0-3 0 0,2 8-92 15,-2 0-512-15,1 0-540 0,-5 0-60 0,-2 0 112 16,-2 4 65-16,-5-4-623 0</inkml:trace>
  <inkml:trace contextRef="#ctx0" brushRef="#br0" timeOffset="56724.17">26926 7581 5782 0,'12'21'799'16,"1"11"-27"-16,3 8-166 0,3 7-374 0,-2 7-232 16,-2 6 0-16,1 6 0 0,-3 1 0 15,-1-2 0-15,1 1 0 0,-4-7 0 16,-2-3 0-16,0-10 0 0,-1-6 0 15,-1-10 0-15,-1-5 0 0,-2-8 0 0,2-5 0 16,0-5 0-16,-2-6 0 0,2-1 0 16,1-5 0-16,1-8 0 0,0-1 0 0,4-4-44 15,1-3-30-15,0 0 45 0,5-1 29 16,-1 0 14-16,2 2 15 0,3 8 30 16,-5 3-14-16,1 7-45 0,-2 2 0 15,-1 0 0-15,-2 7 0 0,-6 8 0 0,-1 4 0 16,-4 3 0-16,0 5 0 0,0-2 0 15,0-1 0-15,-2 3 0 0,-3-6 0 16,-3 2 0-16,6-5-398 0,-1-3-699 16,3-3-247-16,0-5 49 0,0-4-21 0</inkml:trace>
  <inkml:trace contextRef="#ctx0" brushRef="#br0" timeOffset="57071.25">27522 8286 5285 0,'17'0'156'16,"6"0"-77"-16,2-7-42 0,6 3-37 16,-1-4-7-16,1-3-65 0,0-1 0 15,2 2 46-15,-3-1 17 0,-5-1 9 0,-3-2 0 16,-6-1 0-16,-5 2 0 0,-7-5 3 15,-4 4 6-15,0 0 50 0,0 1 146 0,-11 2 177 16,-7 1 181-16,-4 4 182 0,1 5-113 16,-6 1-410-16,0 3-222 0,1 6 0 15,2 6 0-15,-2 6 0 0,4 0 0 0,4 9 0 16,5 3 0-16,3-1 0 0,4 1 0 16,6 3 0-16,0-4 0 0,2-3 0 15,11-1 0-15,6-5 0 0,10-7 0 0,3-6 0 16,3-4 0-16,8-6-702 0,0 0-763 15,-1-7 21-15,0-4 171 0,-6-5-512 16</inkml:trace>
  <inkml:trace contextRef="#ctx0" brushRef="#br0" timeOffset="57596.5">28128 8464 4866 0,'0'13'278'0,"0"-2"-71"0,3-5-28 16,-2 0-20-16,-1-6-50 0,5 0-28 0,-2-4-10 16,-3-7 5-16,0-5 47 0,0-2 1 15,0-4-26-15,0-6-34 0,0-2-30 0,-8-1-17 16,2-1-2-16,1-1 0 0,2 0-1 15,-3 1 9-15,6 3 15 0,0-1 60 16,0 8 128-16,0 0 133 0,6 6 61 16,-1 3-64-16,9 2-215 0,-1 7-141 0,0 3 0 15,5 1 0-15,3 0 0 0,0 3 0 16,3 2 0-16,4 3 0 0,2 3 0 16,0-1 0-16,1 1 0 0,0 2 0 0,0-3 0 15,1-2 0-15,-1 0 0 0,-2-3 0 16,1-2 0-16,2-3 0 0,-7 0 0 15,-1-3 0-15,0-4 0 0,-3-3 0 0,-5-4 0 16,2-4 0-16,-7-4 0 0,-1-4 0 16,-2-1 0-16,-7 1 0 0,-1-2 0 0,0 0 0 15,0 4 0-15,-9 1 0 0,-3 8 0 16,-7 9 0-16,-3 3 0 0,-3 8 0 16,-4 7 0-16,-7 11 0 0,2 5 0 15,0 9 0-15,1 10 0 0,4 2 0 0,6 2 0 16,8-3 0-16,9-3 0 0,6-1 0 15,0-6 0-15,11-6 0 0,9-5 0 16,15-3 0-16,5-11 0 0,8-8-436 16,3-1-1218-16,3-4-615 0</inkml:trace>
  <inkml:trace contextRef="#ctx0" brushRef="#br0" timeOffset="58061.4">29275 8488 6322 0,'-5'5'478'0,"0"-1"-99"0,5-4-163 15,-5 0-91-15,5-3-15 0,0-2 30 16,0-6 31-16,0-3 0 0,0-7-92 0,0-6-79 16,-3-1 0-16,-1-9 0 0,-2-6 0 15,-8-11 0-15,-1-13 0 0,-8-10 0 16,-9-13 0-16,-8-8 0 0,-3-11 0 15,-6-1 0-15,-2-2 0 0,0 7 0 0,4 8 0 16,5 12 0-16,10 13 0 0,8 16 0 16,8 13 0-16,11 10 0 0,5 11 0 15,0 6 0-15,7 4 0 0,12 6 0 0,13 4 0 16,9 0 0-16,11 2 0 0,11 0 0 16,8 4 0-16,4 4 0 0,3 10 0 15,2-4 0-15,-1 10 0 0,-7 1 0 16,-11 5-527-16,-7 2-763 0,-11 1-204 0,-14 2 174 15,-8-2-214-15</inkml:trace>
  <inkml:trace contextRef="#ctx0" brushRef="#br0" timeOffset="58537.88">29172 7985 8191 0,'19'0'0'0,"3"-4"0"0,3-1-46 0,6-5-270 15,-1 0-202-15,2-2 117 0,1 2 137 16,3-2 43-16,-4 2 28 0,-3-4 50 16,3 4-8-16,-8 4 25 0,1 1 64 0,-6 1 33 15,-1 2 29-15,-6 2 36 0,-1 0 140 16,-5 0 175-16,-1 5 116 0,-5-1 64 15,0 1 2-15,0 4-218 0,0 1-254 16,0 2-61-16,-1 1 0 0,-4 1 0 0,0 3 0 16,1 1 0-16,3 4 0 0,-1-1 0 15,2 2 0-15,0-2 0 0,0 3 0 0,3 0 0 16,7-3 0-16,5 0 0 0,2-3 0 16,7-1 0-16,4-6 0 0,2-7 0 15,2 0 0-15,2-4 0 0,-4-4 0 16,1-7 0-16,-3-2 0 0,-7-7 0 0,-9-2 0 15,-5-2 0-15,-6-2 0 0,-1-2 0 16,-8 0 0-16,-8 3 0 0,-8-1 0 16,-5 5 0-16,-4 3 0 0,-2 5 0 15,-2 5 0-15,-1 3 0 0,1 5 0 0,6 0 0 16,-1 0 0-16,8 3 0 0,5 2 0 16,6 0 0-16,5-2 0 0,8 0-735 0,0-3-769 15,4 0-31-15,9 0 87 0</inkml:trace>
  <inkml:trace contextRef="#ctx0" brushRef="#br0" timeOffset="59059.34">30010 8224 5594 0,'0'2'574'0,"0"-2"89"0,0 0-61 0,-5-3-195 15,-1-5-152-15,0-2-159 0,1-1-96 16,-1-5 0-16,1-1 0 0,3-5 0 16,2 1 0-16,0-3-48 0,0-3-15 0,0 4 63 15,7-1 16-15,0 2 47 0,2 4-31 16,1 3-32-16,2 5 0 0,-3 2 0 15,-2 5 0-15,4 3 0 0,2 0 0 0,-1 1 0 16,0 5 0-16,4 2 0 0,0 2 0 16,5 1 0-16,4-1 0 0,-3 0 0 15,9-4 0-15,-1 1 0 0,3-6 0 16,0-1 0-16,4 0 0 0,1 0 0 0,-3-4 0 16,-3-6 0-16,-2-2 0 0,-3-4 0 15,-4 0 0-15,-4-3 0 0,-6-2 0 16,-7-2 0-16,-4 2 0 0,-2-2 0 0,0 2 0 15,-5 2 0-15,-9 5 0 0,-7 5 0 16,-5 5 0-16,-3 4 0 0,-5 6 0 0,-4 9 0 16,5 5 0-16,-2 8 0 0,6 5 0 15,-1 3 0-15,10 3 0 0,9-1 0 16,6-1 0-16,5-1 0 0,0-3 0 16,9-3 0-16,12-6 0 0,12-4 0 0,6-7 0 15,9-6 0-15,7-6 0 0,3-1 0 16,1-5-871-16,-1-6-909 0,-2-5 110 15,-3-4-201-15</inkml:trace>
  <inkml:trace contextRef="#ctx0" brushRef="#br0" timeOffset="117116.7">2571 10848 2731 0,'-1'-7'296'0,"-1"1"-28"0,2 3-50 15,0 3 106-15,0 0 170 0,0 9 42 16,0 6-54-16,0 8-45 0,0 11 22 0,0 7 6 15,2 7-63-15,4 12-120 16,-1 8-170-16,1 6-97 0,0 4-15 0,-1 3-26 16,2-4-123-16,2-1-289 0,2-3-367 15,1-5-284-15,0-8-160 0,-1-10-308 0</inkml:trace>
  <inkml:trace contextRef="#ctx0" brushRef="#br0" timeOffset="117918.24">3147 10780 2678 0,'0'-1'120'0,"0"1"-50"0,0-2-33 16,0 0-7-16,0-2 41 0,0 1 82 15,0-1 56-15,0 0-13 0,-2-3-6 0,0 5 8 16,-5-5 5-16,2 3-3 0,-2 0-14 16,-2 2-42-16,0-1-23 0,-1 3 15 15,-2 0 10-15,2 0 41 0,-2 3 58 0,0 3 12 16,1 5-23-16,-2 2 3 0,2 2 51 15,-3 3 17-15,2 4 22 0,1 7 4 16,-2-3-65-16,6 7-48 0,2 3-66 0,-2-1-96 16,7-1-56-16,0 3 0 0,0-4 0 15,0-1 0-15,9-4 0 0,3-8 0 16,7-7-113-16,2-9-113 0,2-4-4 0,5-2-89 16,2-9-57-16,-2-8 26 0,1-7 62 15,-1-5 40-15,-4-2-10 0,-6-3 127 16,1 4 131-16,-8-3 3 0,-3 9 58 15,-7 3 138-15,0 7 111 0,-1 5-43 0,0 7 34 16,0 4 90-16,0 2-9 0,-5 9-6 16,0 7-157-16,4 10-189 0,0 4-30 15,1 8 0-15,0 8 0 0,0 2 0 16,0 4 0-16,4 0 0 0,4 2 0 0,4 1 0 16,2-1-115-16,2-7-469 0,3-1-406 15,2-4-14-15,-1-3-33 0,1-7 25 0,-2-6 83 16</inkml:trace>
  <inkml:trace contextRef="#ctx0" brushRef="#br0" timeOffset="118431.29">3676 10576 2676 0,'3'-10'283'0,"-1"5"33"16,-1-1 8-16,-1 3 7 0,0 3 7 15,0 0 57-15,0 0 106 0,0 5 69 16,0 4 61-16,0 7 21 0,-5 7-58 0,-1 10-167 16,2 7-274-16,-1 13-153 0,3 9 0 15,0 10 0-15,2 7 0 0,0 4 0 16,0 2 0-16,4-2 0 0,6-4 0 15,9-7 0-15,4-10 0 0,4-10 0 0,7-11 0 16,3-13 0-16,2-12 0 0,3-8 0 16,-1-8 0-16,-4 0 0 0,0-11 0 0,-5-6 0 15,-8-5 0-15,-8-6 0 0,-7 4 0 16,-8-4 0-16,-1 6 0 0,-6 1 0 16,-9 8 0-16,-12 5 0 0,-7 5 0 15,-3 3 0-15,-5 7 0 0,-1 2 0 0,2 4 0 16,4 5 0-16,5-3-748 0,11 1-1451 15</inkml:trace>
  <inkml:trace contextRef="#ctx0" brushRef="#br0" timeOffset="120484.98">3100 12093 3534 0,'0'0'607'0,"0"0"-68"15,0 0 0-15,0 5 21 0,-8 4 24 16,-2 8-38-16,-2 3-102 0,-6 5-59 15,-6 9-109-15,-4 8-140 0,-3 8-95 16,-2 1-41-16,-2 5 0 0,-1 3-55 0,3-5-229 16,3-1-477-16,3-7-502 0,11-7-202 15,6-8 143-15</inkml:trace>
  <inkml:trace contextRef="#ctx0" brushRef="#br0" timeOffset="120832.8">3453 12135 4149 0,'0'-2'314'0,"0"2"-28"16,0 0-11-16,1 0 1 0,3 0 45 0,0 0 100 16,3 0 129-16,-1 0 57 0,3 4 24 15,3 0-284-15,3 7-333 0,3 6-14 0,2 7 0 16,6 8 0-16,-1 12 0 0,5 8 0 15,2 8 0-15,5 7 0 0,1 5-853 16,5-1-1189-16,3-2-774 0</inkml:trace>
  <inkml:trace contextRef="#ctx0" brushRef="#br0" timeOffset="122290.19">1935 13365 2510 0,'-2'0'203'0,"0"0"-16"0,0 0 2 15,2-1 11-15,0-1 8 0,0-2 34 0,0 0 18 16,0-3-15-16,0 2-41 0,5-3-56 16,0-3-49-16,8 1-36 0,-1-2-15 15,6 3-19-15,0-2-21 0,6 2 0 16,-1 3 15-16,2 1 4 0,3 5 19 0,0 0 76 16,-3 0 109-16,2 0 90 0,-3 7 90 15,-2 3 149-15,-4 1 86 0,-5 3-23 0,-3 6-307 16,-7 1-302-16,-3 8-14 0,0 6 0 15,-4 4 0-15,-9 5 0 0,-5 0 0 16,-6 6 0-16,-1-3 0 0,1 0 0 16,4-7 0-16,1-1 0 0,7-5 0 0,6-7 0 15,6-2 0-15,0-3 0 0,6-5 0 16,10-6 0-16,8 2 0 0,7-7 0 16,9-3 0-16,8-3 0 0,6 0 0 0,7-1-367 15,4-7-724-15,1-6-377 0,3 0-163 16</inkml:trace>
  <inkml:trace contextRef="#ctx0" brushRef="#br0" timeOffset="134274.07">3904 13187 996 0,'1'0'196'15,"1"-2"34"-15,-2-2-22 0,1 2-27 16,0-1-19-16,0-3-5 0,3 3 7 15,-2-3-3-15,-1 0 2 0,0 1 19 0,0 1 2 16,1-3-14-16,-2 1-11 0,2 3-32 16,-2 0-31-16,0 0-12 0,0 1-30 15,0-2-22-15,0-3 26 0,0 5 49 0,0-2 41 16,-6 0 65-16,-1-2 32 0,2 2-12 16,-2 1-17-16,-3 3-23 0,-1 0-1 15,0 0 11-15,-2 3 17 0,2 3 25 16,-4 5 19-16,1 3 16 0,-2 6-33 0,1 1-20 15,2 3 4-15,-1 0-43 0,2 4-55 16,1-2-9-16,4 2-11 0,2-4-42 16,4-3-28-16,1 1-16 0,0-1-27 15,0-5 13-15,0-1-27 0,5-4-1 0,5-4 15 16,2-1-28-16,-2-3-42 0,3-3-15 0,-1 0 2 16,0-9 0-16,1-3-1 0,-1-7 15 15,2-3 14-15,0-6 12 0,-3 2 41 16,2-4 2-16,0 2 27 0,-7 3 1 15,0 5 67-15,2 9 71 0,-3 7 59 0,-3 4 16 16,2 6-141-16,-1 14-100 0,-1 10 0 16,2 10 0-16,-2 8 0 0,-1 9 0 15,2 3 0-15,4 1 0 0,-3-1 0 0,2-1 0 16,0-5 0-16,7-7 0 0,-2-5-377 16,2-8-764-16,2-5-461 0,2-8 33 15</inkml:trace>
  <inkml:trace contextRef="#ctx0" brushRef="#br0" timeOffset="134833.17">4279 13839 3735 0,'0'5'499'0,"0"0"-43"0,1-2-42 0,1-3-31 15,-1 0-101-15,3 0-85 0,-2-5-78 16,3-6-80-16,2-6-39 0,0-5-12 16,2-7-40-16,4 0-32 0,-2-10-3 15,5-4 42-15,-1-7 31 0,1 0 4 0,-1 0 4 16,-2 0 6-16,2-1 8 0,-3 1 7 15,-7 6-4-15,0 0 29 0,-5 4 19 0,0 1 31 16,0 5 66-16,-12 1 126 0,-2 6 151 16,-3 5 52-16,-9 7-54 0,3 6-150 15,-4 7-195-15,-4 2-86 0,3 2 0 16,-1 11 0-16,1 4 0 0,4 3 0 16,2 1 0-16,4 2 0 0,4 0 0 0,6-2 0 15,6 1 0-15,2-2 0 0,0-3 0 16,3 2 0-16,9-2 0 0,4 1 0 0,7 1 0 15,1 0 0-15,5 3 0 0,0 2 0 16,-1 4 0-16,2 1 0 0,-1 3 0 16,-1 4 0-16,-3 1 0 0,0 2 0 15,-1 0 0-15,-2 0 0 0,-3-2 0 0,0-3 0 16,-7 0 0-16,0-2 0 0,-5-4 0 16,-5-3 0-16,-2-2 0 0,0-3 0 0,-9 4 0 15,-6-7 0-15,-11 3 0 0,-4-3 0 16,-6-1 0-16,-3 1 0 0,-1-6 0 15,0-4 0-15,5-6 0 0,7-1 0 16,14-9-1043-16,7-10-1556 0</inkml:trace>
  <inkml:trace contextRef="#ctx0" brushRef="#br0" timeOffset="138376.5">3919 14641 4711 0,'-5'5'520'15,"-2"3"-43"-15,-5 3-48 0,1 5-48 0,-3 1-79 16,-3 8-104-16,0 3-49 0,-2 4-64 16,1 7-85-16,0 0-13 0,-1 3-158 15,1 2-274-15,2-2-310 0,3-3-267 0,2 0-63 16,7-6-136-16</inkml:trace>
  <inkml:trace contextRef="#ctx0" brushRef="#br0" timeOffset="138717.16">4270 14614 5344 0,'5'5'624'0,"0"7"-102"16,4 2-143-16,4 6-140 0,2 5-93 15,5 4-108-15,4 3-38 0,6 7-32 0,0-1-245 16,5 1-472-16,6 1-466 0,1 0-226 16</inkml:trace>
  <inkml:trace contextRef="#ctx0" brushRef="#br0" timeOffset="141432.07">2905 15560 3554 0,'-2'0'180'0,"2"0"-37"0,0 0-19 16,0-5-19-16,0 0-1 0,5-6-23 15,9-1-17-15,-2-5 7 0,7 1-21 16,-3-6 5-16,10 3 12 0,-2-3 5 16,1 5 21-16,4 2 10 0,0 2-8 15,0 2 3-15,-2 6 27 0,-2 5 40 0,-1 0 116 16,-3 4 86-16,-5 5 90 0,-5 8 6 15,-6 2-95-15,-5 8 14 0,0 1-19 0,0 5-202 16,-10 2-161-16,-5 3 0 0,-4 0 0 16,-2 0 0-16,-2 1 0 0,0-2 0 15,5 1 0-15,-1-5 0 0,8-2 0 0,2-4 0 16,7-3 0-16,2-6 0 0,0-3 0 16,10-6 0-16,9-3 0 0,9-5 0 15,7-1 0-15,8-3 0 0,5-3 0 0,5-4-121 16,2-2-642-16,3-1-732 0,2 3-313 15</inkml:trace>
  <inkml:trace contextRef="#ctx0" brushRef="#br0" timeOffset="146711.31">4622 15293 2547 0,'3'0'276'15,"-3"1"-83"-15,0 6-43 0,0 3 11 0,0 5 49 16,0 1 24-16,0 5 9 0,0 1 55 16,0 3 3-16,0 3-51 0,0-1 1 0,0 0-25 15,0 0-67-15,0-2-61 0,0-1-41 16,0-3-42-16,4-3-7 0,3-1-3 16,0-2 10-16,4-5-15 0,6-3-9 15,0-6-51-15,6-1-117 0,1 0-35 0,5-1-29 16,2-6-86-16,-1 1-65 0,0-2 29 15,1 0 74-15,-1 1-26 0,-7 2-78 16,1 0-107-16,-4-2-376 0,-2 3-108 16</inkml:trace>
  <inkml:trace contextRef="#ctx0" brushRef="#br0" timeOffset="146921.34">5032 15217 4311 0,'0'21'453'0,"0"9"-147"0,-1 5-76 0,-1 8-34 16,2 7-8-16,0 3-49 0,0 5-89 16,0 3-50-16,0-3-3 0,0-3-112 15,4 1-204-15,3-5-243 0,0-7-204 0,2-4-122 16,5-9-637-16</inkml:trace>
  <inkml:trace contextRef="#ctx0" brushRef="#br0" timeOffset="148215.09">5479 15233 273 0,'1'-3'156'0,"2"-1"14"0,-3 4-18 0,0 0-9 15,0 0 27-15,1 0 19 0,-1 0-24 16,0 0-51-16,0 0-29 0,0 0 10 0,0 0 24 16,0 0 26-16,0-1-17 0,0-2-25 15,0 2-11-15,0 0 0 0,0-1-2 16,0 1-13-16,0 1 6 0,0-1-13 16,0 1-7-16,0 0 3 0,0 0-4 0,0 0 5 15,0 0 9-15,0 0 0 0,-1 0-9 16,-2 0-3-16,1 0-4 0,-1 0-4 0,-2 0 4 15,2 0 34-15,-3 0 32 0,0 0-8 16,-1 0-13-16,2 1-12 0,-1 3 14 16,0 1 27-16,-3 2 32 0,1 2 25 15,-2 2-6-15,3 4-34 0,-2 1-10 0,2-1-8 16,1 3-20-16,-3 0-34 0,4 1-29 16,-1-2-12-16,4-1-29 0,2 1-9 15,0-4 0-15,0-1 0 0,0 0 0 0,3-2 5 16,5-4 1-16,4-1-6 0,0-5 0 15,3 0-52-15,4-3-71 0,-1-1-57 0,-2-6-44 16,3-6 4-16,-4-3 14 0,0-3 19 16,-2 0 61-16,0-3 65 0,-2 1 52 15,-4-3 9-15,-1 6 16 0,-1 0 39 16,-4 5 80-16,-1 1 76 0,0 7 39 16,0 4 13-16,0 4 24 0,0 0 11 0,0 8 25 15,-3 5 9-15,3 7 44 0,0 7 39 16,0 5-66-16,0 9-77 0,0 7-145 0,4 5-127 15,7 2-89-15,1 6-196 0,5 3-307 16,2-2-374-16,2 1-233 0,3-5-109 16</inkml:trace>
  <inkml:trace contextRef="#ctx0" brushRef="#br0" timeOffset="155474.07">5055 16474 2865 0,'1'-2'357'16,"-1"2"67"-16,1 0 72 0,-1 0-8 16,0 5-95-16,0 4-66 0,0 7-67 0,0 4-72 15,-5 7-63-15,-4 2-74 0,-3 7-29 16,-6 3 15-16,-1-1-37 0,0 3 0 0,-3-3-107 15,1-2-191-15,4-5-171 0,-2-4-84 16,5-6-35-16,3-6-3 0,6-6 51 16,5-6-75-16,0-3-456 0</inkml:trace>
  <inkml:trace contextRef="#ctx0" brushRef="#br0" timeOffset="155723.66">5385 16345 4573 0,'0'0'399'0,"3"3"-35"0,2 5-69 16,0 1-67-16,7 9-13 0,1 3-18 0,6 7-59 15,3 6-83-15,3 6-55 0,6 4-170 16,5 0-207-16,2 5-179 0,3-1-255 16,1-1-94-16,2-5-312 0</inkml:trace>
  <inkml:trace contextRef="#ctx0" brushRef="#br0" timeOffset="156200.93">4540 17383 5532 0,'-4'0'264'0,"4"0"-155"16,0-1-65-16,0-5-1 0,0 1-15 15,12-4-17-15,-1-1 1 0,7-1-2 16,2 3-5-16,4 0 9 0,4 2 9 0,2 2 11 16,1 4-3-16,2 0-3 0,0 0-1 15,-2 4-17-15,1 3 23 0,-1 4 59 0,-4 6 88 16,-3 1 101-16,-4 6 55 0,-7 3-68 16,-1 6-134-16,-7 0-79 0,-5 3-28 15,0 3-13-15,0-1-14 0,-8 4-3 16,-3-2-68-16,-4-3-173 0,-1-1-220 0,1-3-213 15,0-4-179-15,2-6-97 0,2-6 35 16,5-2-30-16</inkml:trace>
  <inkml:trace contextRef="#ctx0" brushRef="#br0" timeOffset="156389.51">4647 17704 6667 0,'0'-6'354'0,"2"-4"-145"0,10 0-114 16,10 0-82-16,6-1-13 0,3 0-12 15,4 2-25-15,6 2-92 0,2 1-164 0,2 0-227 16,2 2-227-16,0 2-237 0,-1 2-148 16,1 0-721-16</inkml:trace>
  <inkml:trace contextRef="#ctx0" brushRef="#br0" timeOffset="156835.43">5529 17383 4159 0,'0'-1'505'0,"0"-2"-49"15,0 0-52-15,0 1-95 0,7-2-53 0,3-2-19 16,2 1-57-16,6-2-84 0,4 0-32 15,2 1 10-15,6-2-31 0,1 3-33 16,4-2-10-16,3 4 9 0,4 2-3 16,1 1-4-16,-2 0 0 0,-2 0 6 0,0 0 12 15,-3 0-14-15,-1 4-1 0,-4 2-1 0,-6 2 2 16,-6 0 19-16,-5 5 12 0,-5 3-12 16,-5 1 27-16,-4 6-7 0,0 2-1 15,-5 5 1-15,-7 4-39 0,-7 3-6 16,-5 4-24-16,-1 3-24 0,2 0-104 15,-2-1-245-15,-2-1-227 0,3-2-193 0,-1-3-126 16,8-5 40-16,3-5-122 0</inkml:trace>
  <inkml:trace contextRef="#ctx0" brushRef="#br0" timeOffset="157029.68">5808 17629 7395 0,'17'-5'414'0,"0"-3"-236"15,9-2-110-15,2-1-27 0,2 3-14 16,7 1 0-16,2 0-27 0,3 3-57 0,3 0-214 16,4 0-339-16,0 2-361 0,5-2-393 15,2 4-152-15</inkml:trace>
  <inkml:trace contextRef="#ctx0" brushRef="#br0" timeOffset="161957.68">9284 11162 3026 0,'0'0'487'0,"0"0"51"0,0 0 24 16,0 7-15-16,0 7 3 0,2 7-38 0,3 8-59 16,1 10-37-16,1 6-110 0,-2 6-161 15,1 8-88-15,0 2-57 0,1 4-4 16,-1 2-75-16,-1-2-172 0,2 0-236 15,-1-7-202-15,0-4-137 0,2-8-60 0,1-7 76 16,2-10 23-16,0-7-560 0</inkml:trace>
  <inkml:trace contextRef="#ctx0" brushRef="#br0" timeOffset="162566.03">9843 11215 2533 0,'2'-2'168'0,"-1"-2"6"0,-1 1 15 16,0 1 50-16,0 0 32 0,0 0 10 16,0 0 62-16,0 2 8 0,0-2-87 15,0 1-53-15,0 0-24 0,0 1-33 16,0 0-45-16,0 0-44 0,-3 0-13 0,-4 0 7 15,2 0 36-15,-2 1 25 0,2 2 20 16,-6 3 36-16,-2-1-19 0,2 4 48 0,-2 3 107 16,2 1 33-16,-4 3-35 0,3 3-84 15,1-2-75-15,5 6-14 0,-1 0-16 16,6 3-75-16,1-3-46 0,0 3 0 16,0 0 0-16,10-4 0 0,3-6 0 0,6 1-74 15,0-9-117-15,3-5-71 0,2-3-9 16,2 0 32-16,-3-7 14 0,1-4 1 0,-3-6 7 15,-3-5 13-15,1 0 43 0,-6 1 84 16,-1-2 64-16,-5 3 13 0,-1-1 23 16,-3 5 83-16,-2 6 68 0,-1 5 54 15,0 3 76-15,0 2 76 0,0 7 35 0,0 7-49 16,1 9-204-16,0 7-162 0,6 6 0 16,-4 7 0-16,4 5 0 0,2 6 0 0,3 0 0 15,1 0 0-15,5 2 0 0,-2-6-277 16,4-3-459-16,1-3-266 0,3-10-175 15,-4-5-29-15,-3-5-147 0</inkml:trace>
  <inkml:trace contextRef="#ctx0" brushRef="#br0" timeOffset="162980.17">10426 11002 5368 0,'3'8'622'0,"-3"7"-22"15,1 1-60-15,1 7-44 0,0 3-88 16,0 5-251-16,-2 8-157 0,3 3 0 15,-2 10 0-15,2 5 0 0,-2 4 0 16,2 1 0-16,0 3 0 0,2-2 0 0,3-3 0 16,3-4 0-16,3-8 0 0,4-7 0 15,5-11 0-15,2-13 0 0,2-4 0 16,3-11 0-16,0-4 0 0,1-9 0 0,-3-8 0 16,-3-9 0-16,-3 0 0 0,-6-4 0 15,-4-3 0-15,-10 5 0 0,-2 3 0 16,0 6 0-16,-8 8 0 0,-9 7 0 0,-7 6 0 15,-5 0 0-15,-2 2 0 0,-2 8 0 16,3 1 0-16,0 4 0 0,4-2-240 0,6-2-875 16,7-4-509-16,9-3 193 0,4-4-364 15</inkml:trace>
  <inkml:trace contextRef="#ctx0" brushRef="#br0" timeOffset="163246.87">11120 11291 8191 0,'12'0'0'0,"7"0"0"16,4-4 0-16,6 2 0 0,4-1 0 0,2 2 0 16,6 1-534-16,2 0-526 0,-1 0 168 15,-2 0 2-15,-3 2-28 0,-6 4 104 16,-4 1-286-16</inkml:trace>
  <inkml:trace contextRef="#ctx0" brushRef="#br0" timeOffset="163407.41">11338 11497 8191 0,'0'2'0'0,"9"2"0"0,5-2 0 16,4 0 0-16,6-1 0 0,6 1 0 0,6 0 0 16,6 2 0-16,1-3 0 0,2 5-142 15,4 0-1141-15,-4 1-1089 0</inkml:trace>
  <inkml:trace contextRef="#ctx0" brushRef="#br0" timeOffset="164589.04">12322 11182 3957 0,'0'-7'194'16,"0"-2"-35"-16,0-3-76 0,0 0-41 15,0-5-12-15,3 2 8 0,5-7 90 0,6 0 84 16,5 0 33-16,0 1 21 0,2 0-7 0,5 4 9 16,-2 6 23-16,6 2-46 15,-1 7 4-15,-4 2 35 0,4 4-88 16,-4 10-43-16,-4 7 140 16,-4 6 106-16,-3 6-199 0,-8 6-200 15,-5 2 0-15,-1 3 0 16,0-1 0-16,-9 2 0 0,-5-1 0 15,-6 1 0-15,-3-5 0 0,-1-1 0 16,3-4 0-16,1 0 0 0,2-3 0 16,5-3 0-16,4-4 0 15,6-3 0-15,3-1 0 16,0-1 0-16,7-5 0 16,9-4 0-16,7 0 0 0,6-7 0 15,4-1 0-15,3-3 0 0,5 0 0 16,-2 0 0-16,1-5-371 15,0-4-788-15,-5-1-462 0,-1 3 46 0</inkml:trace>
  <inkml:trace contextRef="#ctx0" brushRef="#br0" timeOffset="165043.15">13203 11350 8191 0,'0'6'0'0,"0"1"0"0,-2-5 0 0,2-2 0 0,0 0 0 0,0 0 0 0,0-2 0 0,0-2 0 0,0-3 0 16,0 3 0-16,0-2 0 0,0 1-165 0,0-1-451 15,0 1-335-15,0 5 56 0,0 0 102 16,0 0 50-16,0 2 14 0,2 1-318 16</inkml:trace>
  <inkml:trace contextRef="#ctx0" brushRef="#br0" timeOffset="165361.34">13486 11093 6728 0,'0'-1'399'0,"0"-5"-232"0,0-1-140 0,2-4-27 15,9-4 4-15,5 0-14 0,2-3-16 16,8-4-3-16,2 2 18 0,1-4-17 16,9 1-11-16,-1-1 26 0,-1 6 13 0,1 1 28 15,-3 8 87-15,-3 7 106 0,1 2 82 16,-5 2-42-16,-5 9-167 0,-6 8-94 16,-2 7 0-16,-10 5 0 0,-1 8 0 0,-3 1 0 15,0 4 0-15,0-1 0 0,-5-2 0 16,-5 0 0-16,1 0 0 0,-1-2 0 15,3-4 0-15,0-4 0 0,7 3 0 0,0-4 0 16,0-2 0-16,0 0 0 0,7 0 0 16,4-6 0-16,7 0 0 0,4-3 0 15,3-1 0-15,7-12 0 0,1-4 0 16,5-2 0-16,5 0 0 0,-1-8-489 0,2-7-750 16,0-3-354-16,1-5-92 0</inkml:trace>
  <inkml:trace contextRef="#ctx0" brushRef="#br0" timeOffset="166279.93">14645 11235 6570 0,'0'4'368'0,"2"0"-128"0,1-1-27 0,1-3-14 15,-4 0-91-15,2 0-47 0,4-4-15 16,-3-3-16-16,-1-4 0 0,4 0-15 15,-3 0-15-15,0-1 31 0,-1-1 62 16,-2 2 16-16,0 7-62 0,0 2-32 16,0 2 1-16,0 0-16 0,0 6 0 0,0 3 0 15,-2 6 0-15,1-3 0 0,-1-1-123 0,0 2-286 16,2-2-336 0,0-6-584-16,0-1 24 0,0-4 146 15</inkml:trace>
  <inkml:trace contextRef="#ctx0" brushRef="#br0" timeOffset="166689.84">14950 10898 6339 0,'0'-6'57'0,"6"-6"-57"0,8-3-94 15,12 0-65-15,4-4 49 0,6 1 87 0,2-2 23 16,3 4 16-16,1-1 2 0,-2 1 41 16,-5 6 39-16,3 5 68 0,-8 5 87 15,-7 0 70-15,0 5 53 0,-4 10 63 16,-6 7-99-16,-6 8-247 0,-3 8-93 16,-4 4 0-16,0 10 0 0,0 4 0 0,-5 0 0 15,-1 4 0-15,-5-1 0 0,4-6 0 0,-3 4 0 16,0-9 0-16,4-3 0 0,1-6-61 15,-1-5-768-15,5-6-832 0,1-3-93 16,0-6-419-16</inkml:trace>
  <inkml:trace contextRef="#ctx0" brushRef="#br0" timeOffset="167144.04">15164 11246 8191 0,'8'-11'0'16,"6"-2"0"-16,11-3 0 0,7 3 0 0,1-5 0 0,5 5 0 15,5-2 0-15,-1 4 0 0,-1 0 0 16,2 6 0-16,-1 2 0 0,-6 3-177 0,1 0-763 16,-7 0-777-16,-1 6-227 0</inkml:trace>
  <inkml:trace contextRef="#ctx0" brushRef="#br0" timeOffset="167522.04">16008 11114 7058 0,'-3'6'645'0,"-1"-5"-272"0,4-1-258 0,0 0-115 16,0-4 0-16,0-3 0 0,0-6 0 15,0 0 0-15,0-2 0 0,2-1-32 16,3-1-31-16,0 1-1 0,0 1 17 0,0 6 32 16,0 2 15-16,0 5 31 0,-1 2 32 15,-3 0 16-15,-1 5-31 16,0 5-48-16,0 7 0 0,0 2 0 0,0 1 0 15,0 2 0-15,-1-1 0 0,-4-4 0 16,1-1-221-16,2-1-633 0,2-4-612 0,0-5-150 16,0-5-450-16</inkml:trace>
  <inkml:trace contextRef="#ctx0" brushRef="#br0" timeOffset="167952.15">16257 10747 8191 0,'0'-1'0'0,"3"-1"0"0,3 0 0 15,7 0 0-15,4-4 0 0,4 1 0 16,8-5 0-16,4-1 0 0,3 2 0 0,6-2 0 16,3 0 0-16,1 0 0 15,2 7 0-15,-5-1 0 0,0 5 0 0,-4 0 0 16,-3 5 0-16,-6 4 0 0,-3 10 0 16,-5-1 0-16,-4 8 0 0,-4 2 0 15,-5 3 0-15,-4 6 0 0,-5 2 0 0,0 7 0 16,0 4 0-16,-9 4 0 0,-6 4 0 15,-1 3 0-15,-5 3 0 0,-3-3 0 0,6 0 0 16,0-5 0-16,6-6 0 0,3-3 0 16,4-8 0-16,5-8-168 0,0-7-1565 15,6-10-473-15,6-6 24 16</inkml:trace>
  <inkml:trace contextRef="#ctx0" brushRef="#br0" timeOffset="168110.72">16435 11170 8191 0,'0'-4'0'16,"7"-4"0"-16,10-3 0 0,8 0 0 0,8-2 0 15,8 2 0-15,4 0 0 0,5 4 0 16,5 3 0-16,-1 4 0 0,2 0 0 15,0 0 0-15,-1 3 0 16,-2 5 0-16,0 3 0 16,-3 2-76-16,-2 0-1030 0,-5 2-1006 0,-4-4-402 0</inkml:trace>
  <inkml:trace contextRef="#ctx0" brushRef="#br0" timeOffset="172620.71">11362 13064 6649 0,'0'5'477'0,"0"1"-60"0,2-3-132 0,8-3-87 15,8 0-107-15,4 0-61 0,4 0-1 16,3-7-14-16,1 3-15 0,7-1-61 16,-3-2-124-16,-1 1-182 0,1 1-305 15,-3 1-340-15,-1 2-230 0,-5 2 8 16,-3 0-375-16</inkml:trace>
  <inkml:trace contextRef="#ctx0" brushRef="#br0" timeOffset="172817.43">11494 13360 8191 0,'15'0'0'16,"5"0"0"-16,7-4 0 0,4-3 0 15,4-4 0-15,8 0 0 0,5-4 0 16,4-1-546-16,3 2-720 0,0 4-240 15,-5 2-48-15</inkml:trace>
  <inkml:trace contextRef="#ctx0" brushRef="#br0" timeOffset="176621.78">12394 12943 3316 0,'-7'4'207'0,"1"-2"-25"0,1 0-63 0,5-2-49 15,0 0 60-15,0 0 150 0,0-6 100 0,0 2 12 16,0-3-42-16,0-2-83 0,0 0-83 16,1 0-62-16,7-2-50 0,-3 0-40 15,2 0 5-15,6 0-5 0,0-2-19 16,3-2-2-16,7 0-6 0,1-1 14 0,5-3-16 15,1 6-3-15,3-2-73 0,4 4 22 16,-2 4 51-16,-1 3 16 0,0 4 11 0,-5 0 65 16,-2 4 167-16,-4 7 112 0,-6 7 58 15,-8 3 32-15,-4 7-133 0,-5 3-219 16,0 2-109-16,-10 4 0 0,-3 3 0 16,-9 1 0-16,-3 2 0 0,0-3 0 15,-1-4 0-15,1 1 0 0,2-3 0 0,5-4 0 16,3-1 0-16,8-7 0 0,7-3 0 15,0-5 0-15,0-1 0 0,13-2 0 0,10-4 0 16,6 0 0-16,2-3 0 0,8 3 0 16,4-1 0-16,-1-4 0 0,0 2 0 15,0-3-15-15,-2-1-703 0,-3 0-829 16,-1 1-227-16</inkml:trace>
  <inkml:trace contextRef="#ctx0" brushRef="#br0" timeOffset="177323.67">13448 13116 5188 0,'0'6'237'15,"0"-2"-46"-15,0-4-66 0,0 0-76 16,0-4-31-16,6-2-11 0,-1-3-2 0,1-3 8 16,-1-1 8-16,2 2 31 0,-5 2 50 15,1-4 83-15,1 9 120 0,-2 4 37 16,-2 0-28-16,0 2 23 0,0 5 5 0,0 5-84 16,0 0-158-16,0 2-100 0,0 2 0 15,0-2 0-15,0-3 0 0,0 2 0 16,0-4 0-16,0-1-49 0,0-4-379 15,2-4-477-15,5 0-563 0,-3-1 85 0,6-6 39 16</inkml:trace>
  <inkml:trace contextRef="#ctx0" brushRef="#br0" timeOffset="177728.63">13848 12735 4786 0,'0'-4'267'0,"0"4"-54"0,4-3-82 16,2 0-84-16,5-3-28 0,4-1-6 0,2-1 11 15,6-3 3-15,1 0-17 0,4-2-3 16,1 2 11-16,2 0 4 0,-1 2 24 16,-1 3 64-16,-2 3 16 0,-1 3 34 0,1 0 93 15,-2 7 84-15,-6 4 7 0,-2 2-6 16,-1 4-13-16,-5 3-81 0,-3 4-66 16,-4-1-64-16,-4 3-82 0,0 0-32 15,0 4 0-15,0 1 0 0,-10 3 0 0,-1 0 0 16,-7 6 0-16,1 1 0 0,-2 2 0 15,-4 3 0-15,3-2 0 0,0 0 0 0,1 1 0 16,6-7-232-16,0-3-532 0,6-4-377 16,7-5-143-16,0-8 41 0,0-6-340 15</inkml:trace>
  <inkml:trace contextRef="#ctx0" brushRef="#br0" timeOffset="177939.33">13940 13115 6820 0,'2'-10'361'0,"5"-3"-78"16,6 3-74-16,3 3-75 0,4 1-60 16,4 1-15-16,5 1-32 0,1 4-27 0,8 0-16 15,5 0-57-15,-1 0-121 0,8 0-114 16,-3 0-201-16,2-2-371 0,-2 2-389 15,-3-3-98-15,-2-1-566 0</inkml:trace>
  <inkml:trace contextRef="#ctx0" brushRef="#br0" timeOffset="178610.61">14897 12893 4640 0,'0'0'492'0,"0"1"-93"16,0-1-73-16,0 0-51 0,0 2 5 16,1-2-30-16,2 0-15 0,-3 0 21 15,3 0-39-15,0 0-62 0,1-3-29 0,-3-3-29 16,1 0-65-16,1-1-16 0,-3 3 0 16,0 1 0-16,0 2 16 0,0 1 0 15,0 0-16-15,0 0 16 0,0 3 32 0,0 2 14 16,0 2 0-16,0 1-47 0,0-1-31 15,0 2 0-15,0-3 0 0,0 1 0 16,0-4 0-16,0 6-79 0,1-5-310 0,3 3-440 16,0-5-268-16,-2-2-81 0,4 0 57 15,-3 0-402-15</inkml:trace>
  <inkml:trace contextRef="#ctx0" brushRef="#br0" timeOffset="179002.03">15330 12562 4618 0,'11'-20'150'0,"3"2"22"0,2 1-7 0,1 3-33 16,1 4-6-16,4 1 55 0,2 3 103 15,-1 6 64-15,2 0 20 0,2 0-28 16,0 4-21-16,-1 5 3 0,-1 3-23 0,-4 6-92 16,-1 4-95-16,-9 3-64 0,-4 5-48 15,-5 3 0-15,-2 2 0 0,0 3 0 16,-10-1 0-16,-7 2 0 0,-4 0 0 16,-3 0 0-16,-1 0 0 0,0-7 0 0,1 2 0 15,0-3 0-15,8-5 0 0,2-2 0 16,9 0 0-16,5-7 0 0,0 0 0 0,0-1 0 15,10-6 0-15,9 0 0 0,5-3 0 16,5 1 0-16,6-7 0 0,6-1 0 16,2 0 0-16,5-5 0 0,2-3-93 15,-5-1-563-15,1-2-551 0,-4 1-149 0,-6 0 3 16,0 1-494-16</inkml:trace>
  <inkml:trace contextRef="#ctx0" brushRef="#br0" timeOffset="179331.14">16212 12772 8191 0,'-4'4'0'0,"3"-2"0"0,0-2 0 16,1 0 0-16,0 0 0 0,0-6 0 16,0 2 0-16,0-3 0 0,0-1 0 15,1-1 0-15,4 4 0 0,0-3 0 0,0 8 0 16,-2 0 0-16,-1 0 0 0,-1 0 0 16,-1 6 0-16,0 3 0 0,0 4 0 15,0 2 0-15,0 3 0 0,0-1 0 0,-1-2 0 16,-1-2 0-16,-1 3 0 0,0-6 0 15,3-1-45-15,0-3-586 0,0-1-682 16,0-3-159-16,0 2 53 0</inkml:trace>
  <inkml:trace contextRef="#ctx0" brushRef="#br0" timeOffset="179716.68">16631 12389 7848 0,'2'-4'164'0,"4"2"-98"16,5 0-33-16,1-7-32 0,5 5-1 0,1-1-30 15,4-1 15-15,2-1 15 0,5 3 0 16,1 1-14-16,1-2 14 0,-5 5 0 15,2 0 15-15,0 0-15 0,-3 4 0 16,1 0 15-16,-4 5 31 0,-2 1 1 0,-3 3-32 16,1-2-15-16,1 0 0 0,-7 4 0 15,0 1 0-15,0 3 0 0,-6 5 0 16,-4-2 0-16,-2 10 0 0,0 2 0 0,0 3 0 16,-8 7 0-16,-7-1 0 0,-3 2 0 15,-5 5 0-15,0-2 0 0,-2-3 0 16,1-1 0-16,2-6 0 0,3 1 0 0,0-6 0 15,4-3-46-15,2-4-474 0,2-3-534 16,6-3-87-16,-2-1 39 0,7-4 79 0,0 0-186 16</inkml:trace>
  <inkml:trace contextRef="#ctx0" brushRef="#br0" timeOffset="179979.98">16705 12748 7785 0,'0'4'406'15,"0"1"-406"-15,10 1 0 0,8-1 0 0,6-1 0 16,9-2 0-16,2 0 0 0,7 3 0 15,2-1 0-15,6 0 0 0,-1 1 0 16,6 5 0-16,0-3 0 0,0 2 0 16,-2 2-334-16,1-1-830 0,2-1-629 0,-5-2-141 15</inkml:trace>
  <inkml:trace contextRef="#ctx0" brushRef="#br0" timeOffset="180857.68">11369 14912 6593 0,'0'-4'844'0,"0"-1"-269"16,0 0-396-16,0-1-179 0,0 1 0 0,5 1 0 16,2 4 0-16,-2 0 0 0,2 0 0 15,2 5 0-15,3 1 0 0,0 0 0 16,-1 4 0-16,5-2 0 0,0 0 0 0,4 0 0 15,-1-3 0-15,4-2 0 0,0-3 0 16,1 0-292-16,-3 0-587 0,1-4-303 16,-3 0-43-16,1-2 82 0,-7 1-274 0</inkml:trace>
  <inkml:trace contextRef="#ctx0" brushRef="#br0" timeOffset="181050.57">11338 15168 8191 0,'0'4'0'0,"9"-4"0"0,9 0 0 16,9 0 0-16,3-2 0 0,5-2 0 0,5-1 0 16,4 0 0-16,3-2-107 0,0 0-643 15,2 1-653-15,-3 0-177 0,0 1-751 16</inkml:trace>
  <inkml:trace contextRef="#ctx0" brushRef="#br0" timeOffset="181766.12">12525 14588 5871 0,'0'10'607'15,"0"6"-139"-15,0 11-89 0,0 6-5 16,4 6-67-16,1 9-153 0,1 2-123 0,-1 4-31 16,-1 1 0-16,1 2 0 0,-1-3 0 15,1-6-62-15,-1-2-258 0,1-7-366 16,3-3-286-16,-3-11-159 0,6-8 83 0,2-9 44 16,-1-5-618-16</inkml:trace>
  <inkml:trace contextRef="#ctx0" brushRef="#br0" timeOffset="182082.31">12897 14489 5526 0,'3'16'540'0,"1"2"-52"0,3 4-53 16,-3 2-16-16,3 3-7 0,-2-1-131 16,-1 1-191-16,-2 1-90 0,3-2 0 15,-1 0 0-15,0-4 0 0,2 1 0 16,2-2 0-16,-1-4 0 0,6-3 0 0,1-3 0 16,3-2 0-16,4-4 0 0,4-5 0 15,2 0 0-15,4 0 0 0,-1-5 0 0,5-2 0 16,1-1-77-16,-2-1-306 0,-1-2-337 15,-1 0-127-15,-3-1-18 0,-4 2-36 16,-5-6-30-16,-2 0-232 0</inkml:trace>
  <inkml:trace contextRef="#ctx0" brushRef="#br0" timeOffset="182275.48">13315 14420 8082 0,'0'28'109'0,"0"9"-109"0,4 6 0 16,4 6 0-16,0 7 0 0,1 3 0 15,3 7 0-15,-1-1 0 0,0 0 0 0,3-1 0 16,1 0 0-16,3-8 0 0,-3-7-92 16,4-4-742-16,-6-10-782 0,7-10-133 15</inkml:trace>
  <inkml:trace contextRef="#ctx0" brushRef="#br0" timeOffset="182620.47">13879 14846 8085 0,'0'0'106'0,"2"0"-106"15,0-1 0-15,3-6 0 0,-1-3 0 16,0 0 0-16,1-1 0 0,0-1 0 0,0 0 0 15,-5 8 0-15,2-1 0 0,-2 4 0 16,0 1 0-16,0 0 0 0,0 4 0 0,0 1 0 16,0 1-192-16,0 1-471 0,2 2-413 15,0-3-220-15,2-1-47 0,1 0-550 16</inkml:trace>
  <inkml:trace contextRef="#ctx0" brushRef="#br0" timeOffset="182872.77">14209 14505 6147 0,'0'0'640'0,"0"2"-79"15,2 3-61-15,1 6-206 0,2 2-245 16,-1 4-49-16,2 4 0 0,1 5 0 0,3 5 0 15,0 0 0-15,-1 8 0 0,1 5 0 16,0 1 0-16,-1 3 0 0,0 2 0 0,1 4 0 16,3-5 0-16,-1-4-181 0,-2-2-536 15,1-5-386-15,4-7-46 0,-5-9 41 16,-1-4-52-16</inkml:trace>
  <inkml:trace contextRef="#ctx0" brushRef="#br0" timeOffset="183187.89">14512 14476 5613 0,'0'0'531'0,"2"4"-131"15,2 5-57-15,0 6 64 0,0 1 84 16,3 5-161-16,-3 6-254 0,2 1-76 15,1-2 0-15,-1 1 0 0,0 1 0 16,3-2 0-16,3-3 0 0,-1-2 0 0,1-3 0 16,4-2 0-16,-1-6 0 0,4 1 0 15,3-9 0-15,-1-2 0 0,5 0 0 0,-2 0 0 16,0-4 0-16,3-6 0 0,-3-1 0 16,1-1-171-16,0 0-231 0,-4 2-82 15,-4-1-74-15,3 4-98 0,-8 2-104 16,0 0-57-16,0-2 81 0,-3 2 65 0,2-2-147 15,0 3-300-15</inkml:trace>
  <inkml:trace contextRef="#ctx0" brushRef="#br0" timeOffset="183385.31">14985 14327 3409 0,'-1'-20'487'0,"1"5"135"15,0 6 174-15,0 8 54 0,0 1 9 16,0 4-58-16,5 6-434 0,2 12-367 15,-2 4 0-15,0 7 0 0,4 9 0 16,-4 0 0-16,2 8 0 0,-3 4 0 0,6 0 0 16,2 1 0-16,0 0 0 0,2-1 0 15,3 0 0-15,2-3 0 0,0-1-537 0,5-4-657 16,-3-3-124-16,-3-5 24 0,1-3-227 16</inkml:trace>
  <inkml:trace contextRef="#ctx0" brushRef="#br0" timeOffset="184152.69">11536 16767 7301 0,'5'0'469'0,"3"0"-208"16,8 0-145-16,2 0-72 0,5 0-44 0,1 0 0 16,4 0 0-16,-2-3 0 0,5 2-62 15,-1 1-169-15,-1-1-212 0,0 1-159 16,-6 0-119-16,0 0-162 0,-4 0-145 16,-1 0-57-16,-6 0-519 0</inkml:trace>
  <inkml:trace contextRef="#ctx0" brushRef="#br0" timeOffset="184333.76">11612 16956 8119 0,'0'4'72'0,"10"3"-72"15,9-7 0-15,5 0 0 0,7 0 0 16,4-2 0-16,4-3-15 0,4 0-220 15,-1-1-365-15,3 0-234 0,2 0-115 16,-6 3-94-16,1 2 18 0,-6 1-226 0</inkml:trace>
  <inkml:trace contextRef="#ctx0" brushRef="#br0" timeOffset="184608.21">12428 16444 7375 0,'7'17'492'15,"-3"3"-228"-15,5 8-204 0,1 4-60 16,0 4 0-16,1 6 0 0,1 6 0 15,-3 3 0-15,4-3 0 0,-4 4 0 16,1-3 0-16,-4-1 0 0,1-6-325 0,0-2-492 16,-1-5-298-16,-4-5-171 0,1-6 87 15,1-4-138-15</inkml:trace>
  <inkml:trace contextRef="#ctx0" brushRef="#br0" timeOffset="184937.73">12764 16326 5355 0,'6'0'557'0,"-2"3"-14"16,1 4 38-16,3-1 27 0,4 5-180 0,-3 0-309 15,2 5-119-15,0 0 0 16,0 6 0-16,-2 1 0 0,1 5 0 0,-2-2 0 16,-1 8 0-16,4-5 0 0,0 2 0 0,0-2 0 15,1 0 0-15,3-1 0 0,4-7 0 16,0 2 0-16,6-7 0 0,0-4 0 0,2-1 0 16,1-6 0-16,1-5 0 0,0 0 0 15,-3-4-148-15,1-6-572 0,-4 0-445 16,2-6 7-16,-8-1 148 0,2-1 177 0,-1-2 36 15,-7 2-269-15</inkml:trace>
  <inkml:trace contextRef="#ctx0" brushRef="#br0" timeOffset="185178.65">13297 16428 2357 0,'-6'-24'187'0,"-2"0"51"0,4 0 30 0,0 1 16 15,4 1 62-15,0 2 121 0,0 2 177 16,0 8 131-16,0 3 23 0,0 6-24 0,0 1-107 15,0 1-326-15,0 6-296 0,0 6-45 16,0 6 0-16,0 2 0 0,0 7 0 16,8 3 0-16,-3 3 0 0,2 7 0 15,0 7 0-15,3 4 0 0,0 3 0 16,3 4 0-16,-2 3 0 0,-1-2 0 0,3 1 0 16,1-1 0-16,-3-7 0 0,0-4 0 0,1-2 0 15,-2-9 0-15,-3-5-636 0,-1-6-813 16,2-9-103-16,-1-1 95 0</inkml:trace>
  <inkml:trace contextRef="#ctx0" brushRef="#br0" timeOffset="185668.7">13540 16006 5745 0,'11'-16'165'0,"2"-1"-106"0,5-3-48 16,5-3 69-16,2 2 65 0,-1 4 49 16,5 2 81-16,0 8 48 0,0 5 71 15,-3 2-33-15,-1 0-73 0,-1 9-137 0,-6 7-151 16,-4 6 0-16,-8 4 0 0,-1 6 0 0,-5 0 0 15,0 1 0-15,-1 1 0 0,-9 0 0 16,-2-1 0-16,-1-1 0 0,1-4 0 16,5 1 0-16,1-1 0 0,6-4 0 15,0-1 0-15,0-2 0 0,9 1 0 16,9-5 0-16,9 0 0 0,5-5 0 0,8-5 0 16,7-5 0-16,4-2 0 0,4-1 0 15,1-7 0-15,2-4-908 0,-2-6-1157 16,-4-2-97-16</inkml:trace>
  <inkml:trace contextRef="#ctx0" brushRef="#br0" timeOffset="186454.17">9011 16691 6234 0,'0'23'617'0,"0"6"-108"0,5 7-26 16,4 7-191-16,0 3-236 0,2 3-56 15,-1 1 0-15,-2 1 0 0,3 0 0 16,1-2 0-16,-2-1 0 0,-1 0 0 0,1 0-111 15,0-4-578-15,3-5-622 0,-3-1-191 16,1-5 53-16</inkml:trace>
  <inkml:trace contextRef="#ctx0" brushRef="#br0" timeOffset="187034.08">9672 16572 3331 0,'0'0'156'0,"0"0"-3"0,0-2 8 0,0 1 81 16,0-2 124-16,0 1 52 0,0-1 14 15,0-1-27-15,0 3-100 0,0-1-43 16,0-1-39-16,-1 1-62 0,-3 0-49 16,-2 0-57-16,1-1-32 0,-3 2 2 0,-1 1 27 15,-2 0 95-15,0 0 70 0,-1 4 37 16,1 1 27-16,-2 3-55 0,0 8-88 0,1 3-92 15,0 3-46-15,1 6 0 0,3 3 0 16,5 1 0-16,3 1 0 0,0-2 0 16,0-2 0-16,2-4 0 0,9-4 0 15,5-9 0-15,1-5 0 0,9-4 0 0,-3-3-43 16,1-12-181-16,2-4-151 0,0-11 18 16,-1-5 104-16,-3-4 117 0,-4-2 102 15,-5 3 34-15,0 2 52 0,-7 5 79 0,-3 7 109 16,-3 8 41-16,0 9 19 0,0 4-8 15,-2 7-166-15,-4 13-126 0,1 10 0 16,-2 5 0-16,4 8 0 0,3 4 0 0,0 6 0 16,0 1 0-16,1 0 0 0,9-4 0 15,3 1 0-15,6-3 0 0,0-5 0 16,3-4 0-16,0 0 0 0,0-7-220 0,-1-2-556 16,0-2-455-16,-3-7-94 0,-2 1 172 15,-5-7-20-15</inkml:trace>
  <inkml:trace contextRef="#ctx0" brushRef="#br0" timeOffset="187480.64">10165 16399 3084 0,'7'-3'338'0,"-2"-4"-10"0,5 5 1 15,-3-2 54-15,2 1 26 0,1 3 74 16,-3 0 69-16,0 0 84 0,1 1 52 0,1 5-103 16,-4 3-270-16,0 5-254 0,-4 8-61 15,-1 2 0-15,0 8 0 0,0 7 0 16,0 8 0-16,0 9 0 0,0 5 0 15,0 6 0-15,0 3 0 0,0 3 0 0,4 1 0 16,6-4 0-16,5-2 0 0,8-9 0 16,6-6 0-16,3-10 0 0,3-12 0 0,6-11 0 15,2-12 0-15,-1-6 0 0,4-5 0 16,-4-9 0-16,-1-10 0 0,-5-7 0 16,-1-3 0-16,-6-2 0 0,-10-2 0 15,-5 3 0-15,-9 3 0 0,-5 4 0 0,0 4 0 16,-10 9 0-16,-7 6 0 0,-12 5 0 15,-6 2 0-15,-2 2 0 0,-1 8 0 16,-2 6 0-16,4 0 0 0,-2 0 0 0,9-2-436 16,5-3-930-16,6-3-470 0,12-6-493 15</inkml:trace>
  <inkml:trace contextRef="#ctx0" brushRef="#br0" timeOffset="203958.21">21351 11033 5794 0,'-4'1'135'0,"4"-1"-31"0,0 0-31 16,6-5-72-16,10-8-1 0,10-5-38 15,3-10-16-15,8 2 29 0,5-7 25 0,0 0 7 16,2 1 24-16,0-1-25 0,-1 8 38 15,-4 4-13-15,-7 7 16 0,-4 10 141 16,-4 4 110-16,-7 2 111 0,-8 11 98 0,-5 7-67 16,-4 11-247-16,-4 6-193 0,-8 11 0 15,-8 2 0-15,-6 7 0 0,-5 5 0 16,-5 0 0-16,3 3 0 0,0-6 0 16,5-1 0-16,4-6 0 0,8-5 0 0,11-8 0 15,4-4 0-15,1-5 0 0,3-6 0 16,12-7 0-16,10-3 0 0,6-8 0 0,10-6 0 15,5 0-235-15,3-4-626 0,10-9-906 16,1-2 305-16,1-1 421 0</inkml:trace>
  <inkml:trace contextRef="#ctx0" brushRef="#br0" timeOffset="204272.29">22335 11104 8191 0,'-21'23'0'0,"3"4"0"0,5 1 0 15,5 3 0-15,7-1 0 0,1 3 0 16,0-5 0-16,10-1 0 0,9-3 0 0,9-3 0 16,11-9 0-16,9-5 0 0,0-3 0 15,7-4 0-15,0 0 0 0,0-9 0 16,2-3 0-16,-7-5 0 0,-6-5 0 0,-6 0 0 15,-7-4 0-15,-13 0 0 0,-7 0 0 16,-8-2 0-16,-3 3 0 0,-11-1 0 0,-14-1 0 16,-6 6 0-16,-6-1 0 0,-8 7 0 15,-2 2 0-15,-5 4 0 0,0 3 0 16,4 6 0-16,0 0 0 0,6 0 0 16,10 2-363-16,8 2-1222 0,13-3-832 0</inkml:trace>
  <inkml:trace contextRef="#ctx0" brushRef="#br0" timeOffset="205217.61">22018 12144 6969 0,'-15'12'587'0,"-3"9"-136"0,-7 10-304 0,-2 4-110 16,-3 8-37-16,-7 9 0 0,-4 4 0 15,-1 2 0-15,2 3-96 0,0-3-177 16,2-4-214-16,6-2-615 0,7-8-83 0,6-12 213 16,14-4-249-16</inkml:trace>
  <inkml:trace contextRef="#ctx0" brushRef="#br0" timeOffset="205420.92">22340 12177 8191 0,'5'26'0'0,"-1"5"0"0,2 8 0 0,6 2 0 16,4 4 0-16,8 3 0 0,2 2 0 15,7 0-250-15,7-1-739 0,2-6-718 16,7-2-207-16</inkml:trace>
  <inkml:trace contextRef="#ctx0" brushRef="#br0" timeOffset="206646.56">21121 13455 3886 0,'0'-1'239'0,"0"-2"24"16,0 3-1-16,0-4-9 0,0-1-16 15,1-1 36-15,6 0 43 0,0 2-14 16,6-4-19-16,5-2-92 0,-1-1-79 16,9-4-56-16,-2-1-39 0,4 2-34 15,2-2 11-15,2 3-3 0,-2 5-21 0,1-4 40 16,-5 9 27-16,0 3 94 0,-2 0 97 16,-5 3 73-16,-4 9 99 0,-5 2-41 0,-6 6-262 15,-4 8-97-15,0 3 0 0,-6 8 0 16,-7 5 0-16,-9 0 0 0,-3 6 0 15,-3-3 0-15,3-3 0 0,2-1 0 16,4-4 0-16,2-5 0 0,10-6 0 0,3-1 0 16,4-5 0-16,8-8 0 0,9-3 0 15,7 2 0-15,12-8 0 0,5-4 0 16,5-1 0-16,7 0-75 0,3 0-417 0,4-6-928 16,-2 0-160-16,2-1 193 0</inkml:trace>
  <inkml:trace contextRef="#ctx0" brushRef="#br0" timeOffset="206947.83">22894 13200 5968 0,'0'0'702'16,"0"4"-99"-16,0 5-66 0,0 9-219 16,2 3-255-16,6 9-63 0,-2 4 0 15,2 6 0-15,4 8 0 0,4-1 0 16,-1 3 0-16,3-1-166 0,0-1-746 0,3-4-235 15,2-6-15-15,1-8-230 0,1-8-576 16</inkml:trace>
  <inkml:trace contextRef="#ctx0" brushRef="#br0" timeOffset="207239.61">23285 13399 8191 0,'-9'44'0'0,"5"-1"0"0,4 1 0 15,0-4 0-15,7-3 0 0,11-6 0 0,8-8 0 16,12-8 0-16,6-10 0 0,11-3 0 16,-2-4 0-16,2-9 0 0,-1-5 0 15,-3-12 0-15,-4-5 0 0,-12-5 0 16,-8 1 0-16,-13 0 0 0,-9 1 0 0,-5 3 0 15,-5-1 0-15,-14 5 0 0,-12 9 0 16,-7 4 0-16,-10 3 0 0,0 6 0 0,-4 1 0 16,3 6-421-16,0 0-697 0,5 0-305 15,6 5 7-15,6-1-502 0</inkml:trace>
  <inkml:trace contextRef="#ctx0" brushRef="#br0" timeOffset="207584.75">23091 14265 7339 0,'0'14'663'0,"0"3"-474"0,0 5-189 0,-2 4 0 15,-6 2 0-15,-2 5 0 0,-7 5 0 16,0-1 0-16,-9 2 0 0,6 0 0 15,-3 0 0-15,-1-3 0 0,-1-7-238 0,6-2-1282 16,4-7-356-16,3-6 464 0</inkml:trace>
  <inkml:trace contextRef="#ctx0" brushRef="#br0" timeOffset="207776.36">23578 14257 8191 0,'9'29'0'0,"2"3"0"0,8 2 0 16,8-5 0-16,11 3 0 0,10-2-106 0,4-4-529 16,9 1-867-16,1 0 20 0,0-5 245 15</inkml:trace>
  <inkml:trace contextRef="#ctx0" brushRef="#br0" timeOffset="208449.64">22402 15333 6797 0,'0'0'188'0,"0"0"19"0,6 0-59 16,6-4-113-16,9-2 11 0,2-6-24 15,8 2 53-15,6-1-19 0,4-1 59 16,1 2 99-16,5-2-7 0,-3 6-126 0,-1 6-81 15,-4 0 0-15,-7 6 0 0,-8 6 0 16,-11 4 0-16,-8 6 0 0,-5 7 0 16,-1 5 0-16,-15 2 0 0,-8 2 0 0,-9 2 0 15,-1 0 0-15,1-2 0 0,2-1 0 16,1-4 0-16,9-3 0 0,8-3 0 16,6-3 0-16,6-4 0 0,1-3 0 15,13-1 0-15,13-4 0 0,9-1 0 0,10-7 0 16,8 1 0-16,4-5 0 0,9 0 0 15,0 0-161-15,-2-5-899 0,2-5-952 0,-6-2-499 16</inkml:trace>
  <inkml:trace contextRef="#ctx0" brushRef="#br0" timeOffset="208863.81">24012 15132 5765 0,'-15'5'678'0,"0"4"9"0,0 1-40 16,-1-2-279-16,3 2-322 0,0 1-46 16,-1 0 0-16,9-2 0 0,2 0 0 15,3 2 0-15,0 0 0 0,2-1 0 16,10 1 0-16,10 1 0 0,8 0 0 0,6 0 0 16,11 0 0-16,4 1 0 0,4-1 0 15,6-1 0-15,0 2 0 0,-7-1 0 0,0 1 0 16,-12 4 0-16,-10-2 0 0,-14 4 0 15,-12 4 0-15,-6 2 0 0,-11 3 0 16,-16 0 0-16,-15 1 0 0,-8 0 0 16,-8-2 0-16,-6-2 0 0,-1-6-263 0,3-9-1193 15,4-7-355-15,6-3 343 0</inkml:trace>
  <inkml:trace contextRef="#ctx0" brushRef="#br0" timeOffset="209024.62">24028 15189 8191 0,'3'-5'0'0,"9"-2"0"15,7 2 0-15,11-3 0 0,11 2 0 0,7-2 0 16,11-1 0-16,9 0 0 0,5-2-15 16,2 3-1013-16,3 3-1090 0,-6 0-345 15</inkml:trace>
  <inkml:trace contextRef="#ctx0" brushRef="#br0" timeOffset="211930.15">26234 11855 2615 0,'-2'0'61'0,"-2"0"22"0,2 0-9 15,-1 0-13-15,1 0 5 0,1 3 46 16,-1-3 60-16,-2 0 67 0,4 0-37 0,-4 0-58 16,3 0 17-16,1 0 24 0,0 2 20 15,-2-2-51-15,0 0-65 0,0 0-22 16,2 2 23-16,-2-2 44 0,2 0 26 15,0 4-3-15,0-3-50 0,0 3-40 16,-2-4-18-16,2 4-19 0,0-4-8 0,0 0 38 16,0 0 22-16,0 0-50 0,6-4-7 15,3-9-6-15,9-2-17 0,0-1 4 0,6-8-3 16,6 3 4-16,-1 0-4 0,3-1 1 16,1 5 10-16,-1 4 4 0,-1 6 9 15,-2 3 61-15,-6 4 76 0,-3 0 75 0,-2 6 88 16,-9 7 45-16,-2 5 40 0,-7 8 29 15,0 3-163-15,-2 4-216 0,-8 8-62 0,-7 3 0 16,-4 6 0-16,-4 1 0 0,1 1 0 16,2-2 0-16,-5-1 0 0,8-1 0 15,8-3 0-15,7-10 0 0,4-2 0 16,0-8 0-16,4-4 0 0,17-5 0 16,7-5 0-16,9-7 0 0,9-4 0 0,4 0 0 15,5 0-313-15,-2-5-528 0,5-7-244 16,-1 1-119-16,-1-2 19 0,-4-2-233 0</inkml:trace>
  <inkml:trace contextRef="#ctx0" brushRef="#br0" timeOffset="212229.79">27158 11912 8191 0,'-9'31'0'0,"3"6"0"0,2 0 0 16,4 0 0-16,0-2 0 0,0 0 0 0,12-9 0 16,7-7 0-16,7-4 0 0,5-9 0 15,5-4 0-15,2-2 0 0,1-8 0 16,1-7 0-16,-2-4 0 0,-3-3 0 16,-5-6 0-16,-7 0 0 0,-8 2 0 0,-10 0 0 15,-5 2 0-15,0 0 0 0,-7 3 0 16,-16 2 0-16,-5 3 0 0,-8 3 0 0,-5 2 0 15,3 1 0-15,0 5 0 0,2 1 0 16,5 2 0-16,6 2 0 0,8 0-59 16,11 0-612-16,4 0-663 0,2 0-173 0,8 0 24 15</inkml:trace>
  <inkml:trace contextRef="#ctx0" brushRef="#br0" timeOffset="212565.73">27938 11739 8191 0,'0'0'0'16,"8"-6"0"-16,1 3 0 0,4-1 0 16,8 0 0-16,3-1 0 0,6 3 0 0,6 0 0 15,1 2 0-15,2 0 0 0,2 0-175 16,-2 0-547-16,-4 4-463 0,-2 1-227 15,-8 3-14-15,-6 8-481 0</inkml:trace>
  <inkml:trace contextRef="#ctx0" brushRef="#br0" timeOffset="212730.07">28121 12035 8175 0,'22'-7'16'0,"6"-1"-16"0,8 1 0 16,2-2-235-16,2 5-343 0,3 0-222 16,-1 4-167-16,2 0-140 0,-2 0-46 0,0 4-722 15</inkml:trace>
  <inkml:trace contextRef="#ctx0" brushRef="#br0" timeOffset="213324.86">28941 11589 5863 0,'-2'-4'400'0,"2"2"-81"0,0-2-126 16,0 0-86-16,9-2-26 0,6-3-58 16,7 0-23-16,4-2-20 0,10 0-18 15,-1-1 11-15,6 7 15 0,1-2 11 0,-6 7 1 16,1 0 47-16,-5 0 122 0,-7 7 126 15,-9 8 125-15,-7 5-108 0,-6 6-252 16,-3 5-60-16,-1 2 0 0,-11 8 0 16,-7 3 0-16,-7 1 0 0,-3 2 0 0,-2-1 0 15,1-1 0-15,1-3 0 0,8-4 0 16,5-3 0-16,8-3 0 0,6-8 0 0,2-2 0 16,2-3 0-16,14-3 0 0,9-3 0 15,6-3 0-15,5 3 0 0,3-5 0 16,2-3 0-16,-2-1 0 0,4-4 0 0,-4 0-43 15,1 0-832-15,-5-4-933 0,3-3-51 16</inkml:trace>
  <inkml:trace contextRef="#ctx0" brushRef="#br0" timeOffset="213533.01">29793 11830 8191 0,'-5'6'0'16,"4"0"0"-16,1-1-47 0,0 1-200 0,0-4-286 16,0 1-312-16,3-3-303 0,5 0-176 15,3 0-193-15</inkml:trace>
  <inkml:trace contextRef="#ctx0" brushRef="#br0" timeOffset="213866.03">30083 11641 6192 0,'0'-4'225'0,"1"-2"-100"0,7-1-71 16,3-4-31-16,7 0-2 0,6-6 11 15,5 3-16-15,3-4-16 0,5 1-6 16,2 0-33-16,1 1-18 0,2 5 27 0,-1 3 30 16,-4 3 8-16,-1 5 66 0,-7 1 239 15,-8 9 212-15,-7 5-26 0,-8 3-283 16,-6 8-216-16,0 3 0 0,-6 4 0 0,-13 4 0 16,-8 4 0-16,-2 0 0 0,-3 2 0 15,2-2 0-15,0 0 0 0,8-1 0 16,2-3 0-16,14-6 0 0,1-2 0 0,5-1 0 15,5-4 0-15,10-5 0 0,11-1 0 16,7-8 0-16,8 1 0 0,3-4 0 16,3-3 0-16,5-4-89 0,-4 0-654 0,0 0-660 15,-5-6-47-15,-1-1 117 0</inkml:trace>
  <inkml:trace contextRef="#ctx0" brushRef="#br0" timeOffset="214108.39">31071 11730 8191 0,'0'9'0'15,"0"-2"0"-15,0-3 0 0,1 1 0 0,5-1 0 16,1-4 0-16,2 2 0 0,1-2 0 15,0 0 0-15,0 0 0 0,1-2-215 16,-1-2-392-16,1 1-234 0,-1 1-94 16,0-2-46-16,2 1 111 0,-3 3-6 0,-2-2-787 15</inkml:trace>
  <inkml:trace contextRef="#ctx0" brushRef="#br0" timeOffset="214463.86">31701 11381 7653 0,'-17'0'492'0,"-8"5"-446"0,1 4-46 15,-6 4 0-15,-1 2 0 0,0 2 0 0,-1 3 0 16,0 4 0-16,9-3 0 0,4 1 0 15,8 0 0-15,10 0 0 0,1-6 0 16,1 1 0-16,15-1 0 0,11-3 0 16,10-4 0-16,5 3 0 0,8-5 0 0,5 0 0 15,-1-1 0-15,1 5 0 0,-1 0 0 16,-4-1 0-16,-3 6 0 0,-6 1 0 0,-5 1 0 16,-13 0 0-16,-3 2 0 0,-11-1 0 15,-6 1 0-15,-3 1 0 0,-6-5 0 16,-10 1 0-16,-11 0 0 0,-8-3 0 15,-6-3 0-15,-1-1 0 0,-3-5-492 0,-2-5-688 16,5 0-261-16,3-5 0 0,3-3-684 16</inkml:trace>
  <inkml:trace contextRef="#ctx0" brushRef="#br0" timeOffset="214632.5">31825 11324 8191 0,'14'-9'0'0,"4"1"0"0,1 7 0 0,6 1 0 16,3 0 0-16,6 0 0 0,3 3 0 15,2 3 0-15,4-1 0 0,-1 1-530 16,4 3-824-16,-5-5-339 0,1 1-219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57:40.536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4269 3710 1711 0,'0'-1'230'0,"-1"-2"-10"16,1 3-58-16,0 0-37 0,0 0-31 0,0 0 7 16,0 0 24-16,0 0 22 0,0 0 13 15,0 0 49-15,0 4 78 0,0 1 26 16,0 1 26-16,0 3 47 0,1 2 17 0,3 10 47 16,2 10 27-16,1 7 0 0,-1 11 11 15,3 8 5-15,0 12-39 0,-3 6-182 16,-1 7-204-16,2 5-68 0,-4 5 0 15,-3-1 0-15,0-5 0 0,0-1-178 0,0-5-382 16,0-8-354-16,0-7-186 0,0-9-24 16,0-12-32-16</inkml:trace>
  <inkml:trace contextRef="#ctx0" brushRef="#br0" timeOffset="673.79">5303 3668 4854 0,'5'22'532'0,"1"10"-42"0,0 8-93 16,2 9-77-16,4 5-62 0,0 6-35 15,0 1 5-15,0 6-67 0,3-2-67 0,2 1-41 16,-1-2-31-16,2-4-22 0,-3 1-64 16,2-1-126-16,-4-6-155 0,-1-2-133 15,0 0-59-15,-2-3-75 0,-2-8 2 0,-1-3 57 16,-3-6 67-16,-4-3 24 0,0-10-88 16,0-4-440-16</inkml:trace>
  <inkml:trace contextRef="#ctx0" brushRef="#br0" timeOffset="1074.08">5238 4358 3820 0,'0'-24'161'0,"0"3"25"16,4 0 36-16,7-2 14 0,2-1 18 0,5 3 24 16,1-2 8-16,6 3-57 0,2 4-73 15,3 0-44-15,3 6-45 0,4-1-67 16,3 5-6-16,3 2-30 0,-1 4 24 15,6 0 12-15,-4 0 3 0,1 0 7 0,-3 2 0 16,1 5 7-16,-6-2 29 0,-4 0 57 16,-3 5 78-16,-6 0 82 0,-5 2 43 0,-4 4 89 15,-5 0 52-15,-4 7-116 16,-6 3-205-16,0 5-126 0,0 1 0 0,0 5 0 16,-6 3 0-16,1-1 0 0,3-1 0 15,2-3 0-15,0-3 0 0,0-7 0 0,0-8 0 16,10-10 0-16,5-3 0 0,3-4 0 15,2-9 0-15,2-10 0 0,2-7 0 16,-3-9 0-16,-2-1 0 0,-1-1 0 16,-2-6 0-16,-4 5 0 0,-6 0 0 0,-4 4 0 15,-2 4 0-15,0 6 0 0,-5 7 0 16,-7 5 0-16,-4 4 0 0,-7 8 0 0,0 0 0 16,-1 0 0-16,-1 6-394 0,3-1-668 15,6 0-357-15,0 1-29 0,8-6-498 16</inkml:trace>
  <inkml:trace contextRef="#ctx0" brushRef="#br0" timeOffset="1970.92">7108 3741 2329 0,'0'-4'343'0,"0"3"-71"0,0-3-60 16,0 3-32-16,0-3-28 0,0 4 1 0,0-1 5 15,-1 0-42-15,-4-2-22 0,1 3-6 16,0-1-8-16,-1-1 26 0,1 0 36 16,-1 2 2-16,1 0-12 0,-2 0-7 15,0-2 1-15,0 2-11 0,-5 0 24 0,0 0 74 16,0 4 35-16,-1 2 4 0,-4 1-16 15,3 3 22-15,-5 5 45 0,3 2-15 16,-1 7 31-16,2 3 54 0,0 6-34 0,1 4-183 16,3 1-156-16,4 4 0 0,4 3 0 15,2 0 0-15,0 1 0 0,3-9 0 16,9-4 0-16,6-2 0 0,5-14 0 0,2-6 0 16,6-9-44-16,3-2-239 0,0-10-216 15,3-14-36-15,-1-4 4 0,-4-9 67 16,-1-5 84-16,-2-4 135 0,-5-3 121 0,-4 1 60 15,-4 5 63-15,-5 2 1 0,-6 5 24 16,-1 8 62-16,-4 8 118 0,0 10 140 16,0 8 107-16,0 2 47 0,-5 12 38 15,0 9-31-15,-3 11-129 0,2 9-230 0,2 6-146 16,4 6 0-16,0 7 0 0,0-1 0 16,0 3 0-16,8-1 0 0,4-2 0 0,5-4 0 15,0-8-283-15,2 0-406 0,3-6-201 16,1-7-100-16,1-4-39 0,-3-2 11 15,1-8-610-15</inkml:trace>
  <inkml:trace contextRef="#ctx0" brushRef="#br0" timeOffset="2533.84">7775 3693 2786 0,'2'-4'209'15,"-1"3"-12"-15,-1-2-32 0,0 0-16 0,0 1 11 16,0 0 13-16,0 1 27 0,0-3 13 16,0 3-9-16,-7-2-38 0,2 2-47 15,-7-1 12-15,-2 2 49 0,3 0 89 16,-5 2 87-16,-2 3 33 0,-1 6 75 0,1 6-6 15,2 1-27-15,0 4-13 0,4 6-150 16,1 4-182-16,5 5-86 0,6 0 0 0,0 0 0 16,0-3 0-16,5-1 0 0,7-5 0 15,7-4 0-15,5-8 0 0,1-10 0 16,6-4-44-16,0-4-135 0,3-7-136 16,-2-8-16-16,-2-4 44 0,1-7 86 0,-6-1 127 15,-1 2 65-15,-7-1 9 0,-6 4 72 16,-3 7 140-16,-2 7 59 0,-6 8 39 0,0 2 22 15,0 10-135-15,0 13-151 16,0 10-46-16,0 13 0 0,0 12 0 0,5 11 0 16,5 10 0-16,8 6 0 0,4 3 0 15,5 5 0-15,8-5 0 0,4-2-523 0,3-9-1033 16,3-6-634-16</inkml:trace>
  <inkml:trace contextRef="#ctx0" brushRef="#br0" timeOffset="6551.86">12672 3958 2302 0,'-6'0'260'0,"4"1"-44"0,-1-1-16 16,1 4-6-16,-2-3 2 0,2-1 0 15,0 0-1-15,1 0-43 0,1 0-63 0,0 0-12 16,0-1 45-16,0-4 2 0,0-7-64 16,2-1 29-16,7-2 2 0,2-7-46 15,3-4-14-15,3-1-31 0,2-1 13 0,4 0 4 16,-1-1 4-16,0 5 93 0,3 5 87 15,-2 5 112-15,-4 7 76 0,4 6-22 16,-4 1-14-16,-2 10-62 0,1 8-43 0,1 7 20 16,-6 9 53-16,-2 8-20 0,-2 5-72 15,-7 2-123-15,-2 5-106 0,0 1 0 16,0 2 0-16,-11-4 0 0,-4 2 0 0,-4-3 0 16,-1-3 0-16,-4-4 0 0,1-6 0 15,4-2 0-15,0-5 0 0,5-7 0 16,5-5 0-16,3-8 0 0,6-1 0 15,0-6 0-15,0-5 0 0,8 0 0 0,7 0 0 16,6-1 0-16,6-4 0 0,2-2 0 16,5 2 0-16,2 1 0 0,7 1 0 0,-1 1 0 15,2-2 0-15,4 4-245 16,-2-2-424-16,3-1-280 0,-2 2-176 0,0-5-13 16,-2 1 108-16,0-1-515 0</inkml:trace>
  <inkml:trace contextRef="#ctx0" brushRef="#br0" timeOffset="6810">13524 3757 7152 0,'8'53'693'0,"4"9"-347"0,-1 4-346 16,3 8 0-16,-1 5 0 0,0-2 0 0,4 0 0 15,3-1 0-15,-2-4 0 0,0-6 0 16,-1-6-227-16,2-8-460 0,1-8-331 16,-4-7-133-16,2-8-5 0,1-8-83 0</inkml:trace>
  <inkml:trace contextRef="#ctx0" brushRef="#br0" timeOffset="7149.37">13913 3730 3864 0,'4'0'501'0,"-2"6"-25"0,-2 10-88 16,0 5 54-16,0 7 122 0,0 4 116 0,-8 5 38 15,-4 4-266-15,-6 2-346 0,-4 2-106 16,-3-1 0-16,0-3 0 0,3-5 0 16,-3 3 0-16,0-2 0 0,5-4 0 0,2-6 0 15,6-1 0-15,4-5 0 0,6-6 0 16,2-1 0-16,0-2 0 0,6-7 0 15,6 0 0-15,8-3 0 0,5-2 0 0,6 2 0 16,-2-2 0-16,7 2-45 0,0-1-329 16,2 2-444-16,-4-1-223 0,-2 2-73 15,1-2 106-15,-2 2 77 0,-1-3-688 16</inkml:trace>
  <inkml:trace contextRef="#ctx0" brushRef="#br0" timeOffset="7338.33">14290 4085 7122 0,'23'-1'50'0,"1"-2"-14"16,5 2-36-16,6-3-7 0,2 4-89 0,-1 0-158 15,2 0-178-15,5-1-153 0,-4-1-150 16,-2 0-73-16,-1 2 2 0,-1 0-143 15</inkml:trace>
  <inkml:trace contextRef="#ctx0" brushRef="#br0" timeOffset="7583.73">14889 3646 6069 0,'4'2'900'0,"-2"8"-120"15,4 6-386-15,0 11-346 0,-1 3-48 16,5 8 0-16,-4 10 0 0,5 7 0 16,0 4 0-16,5 6 0 0,3 7 0 0,2-3 0 15,2-1 0-15,6-1 0 0,2-7-540 16,-1-5-1116-16,1-4-498 0</inkml:trace>
  <inkml:trace contextRef="#ctx0" brushRef="#br0" timeOffset="8036">15681 3714 7452 0,'5'7'244'0,"9"-2"-136"16,9 0-74-16,5 0-28 0,7-1-6 0,6 1-23 16,1-2-120-16,4 1-192 0,3-3-160 15,-4 3-99-15,-3-3-74 0,1 5-178 16,-6-2-112-16,-7 1-226 0</inkml:trace>
  <inkml:trace contextRef="#ctx0" brushRef="#br0" timeOffset="8200.67">15945 4087 8191 0,'21'2'0'16,"10"0"0"-16,5-2 0 0,6 0-272 0,1 0-438 15,5-2-288-15,-1 0-283 0,-1 2-178 16</inkml:trace>
  <inkml:trace contextRef="#ctx0" brushRef="#br0" timeOffset="8863.92">16963 3557 2769 0,'0'-5'328'0,"0"4"-55"0,0-3-67 16,0 1-67-16,0 0-26 0,0-1 30 16,0 3 68-16,0-3 66 0,0 1-3 0,0 1-37 15,0-1-61-15,0 0-40 0,0-2 8 16,0 4-8-16,0-3-5 0,0 2 37 0,0-2 15 15,-1 3 23-15,-4 0 23 0,-3-2 7 16,-1 3 20-16,-1 0 12 0,-2 0 37 16,-1 5 69-16,-5 3-131 0,0 4-213 15,1 4-30-15,-1 6 0 0,-1 4 0 0,0 5 0 16,6 1 0-16,2 6 0 0,3-1 0 16,7 2 0-16,1 0 0 0,0-6 0 0,5 1 0 15,8-10 0-15,3-5 0 0,10-9 0 16,0-8 0-16,5-2 0 0,-1-7-195 15,4-11-419-15,-1-9-218 0,-2-5 118 16,-1-1 198-16,-6-4 238 0,-3 1 242 0,-4 5 36 16,-7 3 157-16,-6 8 159 0,-4 7 129 15,0 8 114-15,0 5 63 0,-9 2 37 0,-2 12-277 16,-1 8-337-16,0 9-45 0,0 5 0 16,3 8 0-16,2 4 0 0,6 1 0 15,1 3 0-15,0 0 0 0,1-3 0 16,10 1 0-16,2-6 0 0,6-1-122 0,1-6-560 15,2-2-453-15,-2-3-9 0,-1-6 59 16,0-3 35-16,-3 1-663 0</inkml:trace>
  <inkml:trace contextRef="#ctx0" brushRef="#br0" timeOffset="9402.02">17609 3442 3665 0,'0'-3'277'0,"-2"0"16"16,-3 3 1-16,-2 0-28 0,1 0 56 16,0 0 73-16,-2 3 6 0,-3 3 50 0,-2 0 34 15,3 4-43-15,-3 1-44 0,2 1-54 16,-2 7-186-16,2-3-158 0,1 5 0 0,0-1 0 15,3 4 0-15,6-3 0 0,1 6 0 16,0-6 0-16,0 3 0 0,8-3 0 16,4-2 0-16,5-6 0 0,0-7 0 15,6-5 0-15,1-1 0 0,2 0 0 0,0-7 0 16,-1-8 0-16,1-6 0 0,-3-4 0 16,0-2-15-16,-5 1-14 0,-6-2 29 15,-3 5 29-15,-2 5-14 0,-4 7-15 0,-2 7 0 16,-1 4 0-16,0 4 0 0,0 11 0 15,0 11 0-15,0 13 0 0,0 9 0 16,0 10 0-16,1 10 0 0,6 7 0 0,3 3 0 16,2 5 0-16,6-6 0 0,5-1-108 15,2-6-973-15,6-3-931 0,-1-7-219 16</inkml:trace>
  <inkml:trace contextRef="#ctx0" brushRef="#br0" timeOffset="10326.93">14141 5799 3855 0,'-4'-9'238'16,"4"-6"-6"-16,0-1-54 0,6-6-87 16,9-4-56-16,2-6-26 0,8-1 13 15,4-3 13-15,3 2 3 0,5 0-4 16,-1 6 4-16,1 7 60 0,-1 9 66 0,-2 8 49 16,-5 4 96-16,-4 10 59 0,-8 8-15 15,-5 11 32-15,-10 9 39 0,-2 5 24 16,0 5-19-16,-12 7-234 0,-8 1-195 15,-7 3 0-15,-4-1 0 0,-2-1 0 0,4 0 0 16,-3-5 0-16,7-3 0 0,11-3 0 16,7-3 0-16,5-5 0 0,2-4 0 0,9 0 0 15,14-9 0-15,6-4 0 0,13-5 0 16,4-5 0-16,8-9-120 0,2-2-326 16,5 0-233-16,-6-6-24 0,4-6-9 0,-3-4-97 15,0-7-55-15,-9-5-95 0,0 3-685 16</inkml:trace>
  <inkml:trace contextRef="#ctx0" brushRef="#br0" timeOffset="10545.43">15113 5397 6004 0,'8'29'879'0,"3"8"-20"0,2 9-441 15,0 9-387-15,-1 7-31 0,-1 2 0 16,0 8 0-16,2-1 0 0,-2 0 0 16,1 1 0-16,-2-3 0 0,3-4 0 0,-1-3-15 15,-2-10-341-15,0-7-465 0,0-5-203 16,-2-7-88-16,1-12 137 0,0-8 170 0,0-6-386 16</inkml:trace>
  <inkml:trace contextRef="#ctx0" brushRef="#br0" timeOffset="10833.45">15473 5569 5739 0,'-10'17'534'0,"-3"4"-80"0,-4 7-68 16,-1 3-67-16,-1 2 21 0,-2-1-42 15,-1 3-177-15,3-2-121 0,-1 0 0 16,6-6 0-16,1 0 0 0,5-6 0 16,5-3 0-16,3-2 0 0,0-2 0 0,6-4 0 15,7 0 0-15,8-5 0 0,8 0 0 16,5 1 0-16,7 0 0 0,7-1 0 0,0 1 0 16,8-1 0-16,-3 2 0 0,2-1-250 15,-6 1-461-15,-1 1-280 0,-3-2-126 16,-7-1-26-16,-4-1-55 0</inkml:trace>
  <inkml:trace contextRef="#ctx0" brushRef="#br0" timeOffset="11017.6">16123 5715 8025 0,'13'-2'136'15,"7"0"-106"-15,4 0-30 0,7 0 0 16,4 0-156-16,0 2-234 0,2 0-178 16,4 0-182-16,-2 0-107 0,-2 2-51 0,-2 4-24 15,-8 0-457-15</inkml:trace>
  <inkml:trace contextRef="#ctx0" brushRef="#br0" timeOffset="11168.57">16235 5972 8191 0,'29'4'0'15,"9"-3"0"-15,10-1 0 0,5 0 0 0,4 0-325 16,5-2-772-16,5-2-480 0,1-2-18 16</inkml:trace>
  <inkml:trace contextRef="#ctx0" brushRef="#br0" timeOffset="11719.84">17261 5524 6039 0,'0'37'436'0,"0"8"-89"0,0 10-106 16,7 5-144-16,5 5-97 0,6-1-92 0,-2 1-176 15,3-4-66-15,3-2-44 0,-1-4-132 16,2-5-163-16,-4-8-82 0,0-9-29 15,0-12-229-15</inkml:trace>
  <inkml:trace contextRef="#ctx0" brushRef="#br0" timeOffset="12282.84">17643 5784 7451 0,'0'59'314'0,"4"5"-116"16,1-2-107-16,7-3-61 0,2-3-14 16,3-8-16-16,6-11-16 0,3-13 0 0,4-11 16 15,0-8 0-15,3-6 15 0,2-12 0 16,-5-9 0-16,0-9 1 0,-3-8-16 16,-4-5 15-16,-8 1 1 0,-8 0-1 0,-3-1 1 15,-4 0-16-15,-5 5 0 0,-9 6 0 16,-8 5 0-16,-7 5 0 0,-4 7 0 15,-4 6 0-15,1 7 0 0,-1 3 0 16,6 0 0-16,2 3 0 0,7 4-283 0,9-2-385 16,7-4-167-16,4-1-84 0,2 0-21 15,12-3 163-15,11-6 157 0,11-3-35 0,7-4-194 16,3-6 98-16,7-1 473 0,1-4 278 16,-1 3 267-16,-2-1 546 0,-6 7 57 15,-3 2-135-15,-8 9 75 0,-8 4 124 16,-11 3 37-16,-7 10-66 0,-4 7-120 0,-2 8-365 15,-3 7-355-15,-7 4-65 0,-5 5 0 16,1 3 0-16,-3 0 0 0,6-1 0 0,6 1 0 16,3-2 0-16,2-3 0 0,0-2 0 15,11-6 0-15,6-3 0 0,10-7 0 16,5-5 0-16,3-7 0 0,8-6 0 16,-1-3 0-16,5-4 0 0,0-6 0 0,-5-7 0 15,-1-5 0-15,0-5 0 0,-8-4 0 16,-9-3 0-16,-4-4 0 0,-10 3 0 0,-5-3 0 15,-5 4 0-15,0 0 0 16,-15 1 0-16,-7 4 0 0,-9 2 0 0,-3 9 0 16,-5 4 0-16,-3 8 0 0,-1 3 0 15,1 3 0-15,-1 7-96 0,4 3-928 0,4 6-968 16,10 2-259-16</inkml:trace>
  <inkml:trace contextRef="#ctx0" brushRef="#br0" timeOffset="12854.65">15134 7619 5726 0,'6'21'676'0,"2"13"-111"0,3 7-119 16,5 8-89-16,1 10-120 16,1 6-99-16,-2 4-92 0,3 2-46 0,-1 3 0 0,1-3-60 15,-1-8-179-15,0 0-217 0,-2-11-215 16,-2-6-184-16,0-7-118 0,-1-8 17 15,-2-12 160-15,-4-8-61 0,1-7-452 16</inkml:trace>
  <inkml:trace contextRef="#ctx0" brushRef="#br0" timeOffset="13146.74">15518 7760 4403 0,'2'0'523'0,"-2"0"-79"0,0 0-101 16,0 0-111-16,0 4-26 0,0 2 44 16,-4 2 104-16,-2 4 91 0,-8 1-2 15,0 4-64-15,-5 6-210 0,0 5-169 0,0 3 0 16,0 4 0-16,0 2 0 0,0 2 0 16,8-2 0-16,2-1 0 0,8-4 0 15,1-4 0-15,0-1 0 0,6-6 0 0,7-2 0 16,9-9 0-16,3-5 0 0,5 1 0 15,7-6 0-15,-2 0 0 0,7 0 0 16,3 0 0-16,2 0 0 0,3 0 0 0,-2 0-409 16,0 1-535-16,0 4-114 0,0 2-36 15,-4 4 23-15,-2-3-351 0</inkml:trace>
  <inkml:trace contextRef="#ctx0" brushRef="#br0" timeOffset="13349.19">16432 7875 8191 0,'7'-4'0'0,"4"0"0"15,9 0 0-15,7 0-49 0,3 0-334 16,7 2-380-16,0 2-244 0,3 0-217 15,2 0 55-15,-4 3-264 0</inkml:trace>
  <inkml:trace contextRef="#ctx0" brushRef="#br0" timeOffset="13500.2">16586 8121 8191 0,'3'8'0'15,"13"-4"0"-15,10 0 0 0,10-3 0 0,2-1 0 16,10 0-317-16,2-1-838 0,5-5-593 16,5 0-66-16</inkml:trace>
  <inkml:trace contextRef="#ctx0" brushRef="#br0" timeOffset="14047.28">17589 7602 8127 0,'-35'32'64'0,"0"4"-64"15,2 1 0-15,3 0 0 0,5-2 0 16,4-1 0-16,11-2 0 0,6 0 0 0,4-4 0 16,7-3 0-16,12-4 0 0,11 0 0 15,11-5 0-15,4 0 0 0,9 2 0 0,3 1 0 16,0-1 0-16,0 5 0 0,-3-2 0 15,-6 3 0-15,-6 0 0 0,-9 3 0 16,-11-2 0-16,-10 2 0 0,-7-2 0 16,-5-2 0-16,-5-1 0 0,-13-3 0 0,-9-3 0 15,-8-5 0-15,-5-5 0 0,-4-6-106 16,-1 0-703-16,-2-2-671 0,4-12-14 16,1-7 17-16</inkml:trace>
  <inkml:trace contextRef="#ctx0" brushRef="#br0" timeOffset="14208.93">17658 7708 8191 0,'7'-4'0'15,"2"-2"0"-15,2 2 0 0,8 0 0 0,3-2 0 16,5 1 0-16,8 0 0 0,5-1 0 16,11-2 0-16,10-1 0 0,5 0 0 15,5 1-76-15,1 2-619 0,1 1-542 0,0 0-91 16,-2 4-30-16,-3-1-646 0</inkml:trace>
  <inkml:trace contextRef="#ctx0" brushRef="#br0" timeOffset="14483.26">18587 7594 8020 0,'-5'24'171'0,"0"2"-171"15,-2 6 0-15,0 8 0 0,2 0 0 0,-2 4 0 16,7 0 0-16,0-3 0 0,0-2 0 16,7-7 0-16,7-7 0 0,9-8 0 15,7-11 0-15,6-6 0 0,6-2 0 0,7-10 0 16,-2-9 0-16,2-10 0 0,1-5 0 16,-7-3 0-16,-8-5 0 0,-4 3 0 15,-14 0 0-15,-9 2 0 0,-7 4 0 0,-1 3 0 16,-12 7 0-16,-16 6 0 0,-11 6 0 15,-5 4 0-15,-5 3 0 0,-3 6-786 16,-1 0-1582-16</inkml:trace>
  <inkml:trace contextRef="#ctx0" brushRef="#br0" timeOffset="15621.74">14842 10869 3874 0,'2'20'430'15,"0"7"71"-15,5 7-10 0,-1 5-41 16,0 4-95-16,0 5-13 0,3 3 15 0,-2 6-53 16,1-6-55-16,-2-1-93 0,0-2-46 15,-1-7-24-15,-3-7-61 0,-2-8-25 16,2-9-23-16,-2-12-60 0,0-3-48 15,0-8-25-15,1-14 10 0,4-8-24 0,-1-13-63 16,4-11 8-16,1-8 56 0,3-2 46 16,2-4 29-16,5 1 94 0,-1 5 13 0,2 3 141 15,3 10 90-15,-3 10 79 0,3 11 67 16,-2 15 40-16,-2 7-89 0,2 8-222 16,-2 13-119-16,-1 13 0 0,-2 12 0 0,-5 10 0 15,3 8 0-15,-4 5 0 0,-3 0 0 16,-1-3 0-16,-1 0 0 0,1-2 0 15,-2-9 0-15,0-3-297 0,-1-9-370 0,0-6-359 16,4-9-289-16,0-9 141 0,1-8 64 16</inkml:trace>
  <inkml:trace contextRef="#ctx0" brushRef="#br0" timeOffset="15791.83">15640 10985 7885 0,'21'9'61'16,"3"-1"-61"-16,4-5-18 0,2-1-107 0,6-2-212 15,0 0-268-15,1-5-112 0,-1 1-78 16,0-2-154-16,0 1-3 0,-1 3-123 16</inkml:trace>
  <inkml:trace contextRef="#ctx0" brushRef="#br0" timeOffset="15951.53">15866 11285 8191 0,'1'10'0'0,"16"-1"0"0,9-4 0 16,10 1 0-16,4-6 0 0,6 0-15 15,3 0-509-15,6-2-650 0,1-7-207 0,-1 0-59 16</inkml:trace>
  <inkml:trace contextRef="#ctx0" brushRef="#br0" timeOffset="16164.34">16704 10815 8191 0,'6'48'0'0,"-1"4"0"0,4 2 0 16,2 6 0-16,3-1 0 0,-2 2 0 15,0-3 0-15,1-2 0 0,3-4-82 16,-2-8-1102-16,0-12-523 0,0-2 199 0</inkml:trace>
  <inkml:trace contextRef="#ctx0" brushRef="#br0" timeOffset="16483.09">17023 10714 4798 0,'0'0'483'0,"0"4"-22"0,0 1-71 16,0 3 71-16,0 3 201 0,0 3-7 15,-3 9-374-15,-4-1-281 0,2 5 0 0,-7 8 0 16,-3 2 0-16,-3 2 0 0,-1 0 0 16,-5 0 0-16,4-2 0 0,0-1 0 0,3-5 0 15,1-6 0-15,7-5 0 0,5-7 0 16,4-6 0-16,0-3 0 0,4-4 0 16,11 0 0-16,9 0 0 0,8-7 0 15,5 5 0-15,5 2 0 0,2 0 0 0,4 0 0 16,-1 7 0-16,2 1-165 0,-2 3-709 15,-3 6-487-15,-2 0 125 0,-1-1 96 16,-5 1-542-16</inkml:trace>
  <inkml:trace contextRef="#ctx0" brushRef="#br0" timeOffset="16825.73">17246 10393 5575 0,'5'-14'118'16,"10"-4"-101"-16,5 4 5 0,6-1-22 16,4 2 1-16,0 6 22 0,5 2 156 15,0 2 170-15,-1 3 82 0,-1 1-13 0,-4 6-45 16,-1 6 18-16,-4 2-146 0,-3 6-196 15,-6 4-49-15,-4 3 0 0,-6 2 0 16,0 4 0-16,-5 1 0 0,0 2 0 0,0-4 0 16,0 3 0-16,0-4 0 0,0-2 0 15,4-5 0-15,4-4 0 0,4-6 0 16,6-6 0-16,6-7 0 0,5-2 0 0,6 0 0 16,5-4 0-16,2-5 0 0,6-2-101 15,3 0-803-15,2-1-1326 0,-2 5 100 0</inkml:trace>
  <inkml:trace contextRef="#ctx0" brushRef="#br0" timeOffset="17888.55">14809 12982 3223 0,'0'4'409'16,"0"7"-21"-16,2 4 115 0,5 7 11 0,-3 4-55 15,5 6-91-15,0 6-9 0,0 4 33 16,-2 5-45-16,2 0-50 0,-3 0-37 15,-1-4-107-15,-1-2-75 0,-4-9-30 0,2-10-48 16,-2-6 0-16,0-10-29 0,0-6 1 16,1-8-2-16,3-15-32 0,3-11-79 15,3-10-62-15,2-7-50 0,7-5-1 0,4-5 120 16,0 0 106-16,6 4 28 0,1 4 62 16,1 10 63-16,-2 8 38 0,0 13 89 0,-5 15 15 15,2 5-43-15,-2 5-1 16,-4 14-44-16,-2 9-119 0,-2 13-60 0,-4 7 0 15,1 4 0-15,-7 1 0 0,2-3 0 16,-3 4 0-16,1-6-149 0,1-4-410 0,-2-5-454 16,2-6-335-16,2-8-72 0,3-5-344 15</inkml:trace>
  <inkml:trace contextRef="#ctx0" brushRef="#br0" timeOffset="18062.32">15990 12889 7309 0,'23'5'60'0,"2"-1"-60"0,2-2 0 0,3-2-275 16,1 0-303-16,-1-4-102 0,2-3-5 16,-1-3-29-16,4 1-27 0,-5 0-80 15,-1 2-651-15</inkml:trace>
  <inkml:trace contextRef="#ctx0" brushRef="#br0" timeOffset="18225.71">16105 13130 8191 0,'0'5'0'0,"3"-1"0"15,12-4 0-15,9-4-30 0,9-1-638 16,5-7-580-16,5 1 113 0,7-8 156 15,3 2 52-15,5-7-530 0</inkml:trace>
  <inkml:trace contextRef="#ctx0" brushRef="#br0" timeOffset="18495.3">17006 12531 8191 0,'-26'16'0'15,"1"6"0"-15,-1 2 0 0,2 2 0 16,-1 2 0-16,8 2 0 0,1-1 0 0,8-4 0 16,5 5 0-16,3-10 0 0,2 4 0 15,12-7 0-15,8-2 0 0,11-2 0 0,6-2 0 16,6 2 0-16,3 2 0 0,3-2 0 16,-3 3 0-16,1 0 0 0,-7 3 0 15,-4 1 0-15,-14 2 0 0,-7 1 0 16,-12-1 0-16,-5 4 0 0,0-4 0 0,-14-1-153 15,-10 1-525-15,-12-3-407 0,-4-8-87 16,-2-3 18-16,-1-5 20 0,0-3-500 0</inkml:trace>
  <inkml:trace contextRef="#ctx0" brushRef="#br0" timeOffset="18646.86">16911 12669 8191 0,'24'-18'0'16,"0"-1"0"-16,7-1 0 0,4 5 0 15,6 2 0-15,4 4 0 0,2 2 0 0,9 1-16 16,-2 6-437-16,2 0-563 0,0 0-110 16,-2 0 70-16,1 0 237 0,-7 0 202 15,-4 0-45-15,-6 0-463 0</inkml:trace>
  <inkml:trace contextRef="#ctx0" brushRef="#br0" timeOffset="18928.23">17706 12542 8191 0,'-15'42'0'0,"3"3"0"15,3 6 0-15,4-3 0 0,5 0 0 16,0 0 0-16,0-5 0 0,13-3 0 16,4-11 0-16,11-7 0 0,8-11 0 0,4-7 0 15,6-4 0-15,3-11 0 0,3-8 0 16,2-8 0-16,-3-10 0 0,-2-5 0 15,-6-2 0-15,-10-3 0 0,-11 2 0 0,-10 2 0 16,-10 4 0-16,-2 0 0 0,-11 10 0 16,-14 4 0-16,-13 8 0 0,-9 4 0 15,-4 9 0-15,-5 4 0 0,2 0 0 0,-1 4 0 16,5 7-290-16,2 2-597 0,11 2-382 16,6-3-89-16,13-1 5 0</inkml:trace>
  <inkml:trace contextRef="#ctx0" brushRef="#br0" timeOffset="19225.74">18167 12087 7850 0,'0'-9'172'0,"0"1"-135"0,7 3-37 15,10-1-45-15,4 1 0 0,9 5 45 0,0 0 1 16,2 0 32-16,3 3 30 0,-1 3 15 16,-2 5-31-16,-2 0-47 0,-5 2 0 0,-1 2 0 15,-7 2 0-15,-3-1 0 0,-3 7 0 16,-5-2 0-16,-3 1 0 0,-1 4 0 16,-1-2 0-16,0 2 0 0,3 0 0 15,2-2 0-15,4-5 0 0,4-4 0 16,12-2 0-16,7-9 0 0,7-2 0 0,10-2 0 15,5-6-1103-15,7-7-1319 0</inkml:trace>
  <inkml:trace contextRef="#ctx0" brushRef="#br0" timeOffset="20283.66">15130 14830 3543 0,'0'0'289'0,"0"0"75"16,0 7-9-16,0 6-73 0,2 4-41 15,6 11 48-15,-3 0 12 0,3 5 40 16,-2 6-1-16,7-2-64 0,-6 2-41 15,0-1-77-15,0-5-42 0,2-5-27 0,-4-2-45 16,1-9 2-16,-2-8-1 0,0-5-18 0,-1-4-1 16,-1-8-14-16,3-6-9 0,-2-13-6 15,1-8 5-15,-1-2 4 0,1-7-2 16,2-1-1-16,0 1 13 0,0 0 1 0,4-1-2 16,0 8 43-16,3 6 29 0,0 4 28 15,3 12 58-15,0 4 15 0,3 10-100 16,-1 1-88-16,1 8 0 0,-5 6 0 15,3 13 0-15,-5 5 0 0,1 5 0 0,-4 7 0 16,-3 1 0-16,-1 2 0 0,2-5 0 16,-5 1 0-16,1-5-14 0,0-3-512 15,3-7-622-15,0-12-125 0,4-7 101 0,1-5 99 16,7-4-476-16</inkml:trace>
  <inkml:trace contextRef="#ctx0" brushRef="#br0" timeOffset="20468.08">16038 14790 8191 0,'8'2'0'16,"3"-2"0"-16,7 0 0 0,7 0 0 15,-1-2-119-15,4-5-437 0,3 3-399 16,4-1-134-16,2 0-54 0,-2 2 5 0,2 3-528 15</inkml:trace>
  <inkml:trace contextRef="#ctx0" brushRef="#br0" timeOffset="20617.72">16227 15048 8191 0,'0'7'0'0,"8"-2"0"0,16-5 0 15,11 0 0-15,11 0 0 0,7-4-109 16,13-3-880-16,2-2-823 0,5-1-34 0</inkml:trace>
  <inkml:trace contextRef="#ctx0" brushRef="#br0" timeOffset="21208.09">17381 14642 5571 0,'10'-11'34'16,"3"-1"-5"-16,6 2 1 0,4 3-2 0,4 2-20 15,3 4-4-15,0 1 83 0,1 2 167 16,-2 4 140-16,1 4 78 0,-2 3 20 15,-4 4-48-15,-5 1-175 0,-7 5-194 0,-6 2-75 16,-6 4 0-16,0 5 0 0,-3 4 0 16,-9 2 0-16,-6 4 0 0,-6 5 0 15,2 0 0-15,0-2 0 0,3-3 0 16,6-3 0-16,5-4 0 0,6-7 0 0,2-9 0 16,3-8 0-16,13-6 0 0,8-6-218 15,11-1-661-15,6-9-473 0,6-6 15 16,2-5 101-16,6-6-519 0</inkml:trace>
  <inkml:trace contextRef="#ctx0" brushRef="#br0" timeOffset="21500.44">18284 14582 7806 0,'-24'7'320'16,"0"1"-255"-16,-1 3-65 0,2 0 0 0,-1 5 0 15,0-1 0-15,7 1 0 0,2 0 0 16,9 0 0-16,2-1 0 0,4 1 0 16,0-4 0-16,13 1 0 0,10 2 0 15,8-3 0-15,9 2 0 0,5 3 0 16,5-3 0-16,4 3 0 0,1-1 0 0,-4 3 0 16,-2 2 0-16,-2 0 0 0,-11 1 0 15,-4-4 0-15,-12 3 0 0,-7-1 0 0,-9 0 0 16,-4-2 0-16,-1 0 0 0,-16-2 0 15,-6 0 0-15,-7 2 0 0,-9-6 0 16,-2-2-418-16,-1-6-761 0,-1-4-420 16,3 0 39-16</inkml:trace>
  <inkml:trace contextRef="#ctx0" brushRef="#br0" timeOffset="21670.95">18271 14558 8191 0,'17'2'0'0,"5"3"0"16,6-2 0-16,6-2 0 0,6-1 0 16,5 0 0-16,6 0 0 0,7-3 0 15,1-2 0-15,3-3 0 0,6-4-340 16,-4 0-667-16,-2 0-476 0,-1-1-121 0,-4 0-559 16</inkml:trace>
  <inkml:trace contextRef="#ctx0" brushRef="#br0" timeOffset="22261.41">19118 14407 7623 0,'-10'5'440'0,"3"10"-312"0,-1 3-128 16,-1 9 0-16,0 6 0 0,0 7 0 15,4 7 0-15,0 2 0 0,5 6 0 16,0-2 0-16,0 0 0 0,6-5 0 15,10-4 0-15,5-8 0 0,8-11 0 0,8-9 0 16,5-11 0-16,4-5 0 0,3-8 0 16,4-10 0-16,2-10 0 0,0-11 0 15,-7-5 0-15,-2-3 0 0,-9-2 0 0,-9-1 0 16,-12 1 0-16,-11 2 0 0,-5 3 0 16,-5 6 0-16,-15 5 0 0,-12 11 0 15,-11 6 0-15,-4 8 0 0,-6 5 0 0,0 3 0 16,-3 4 0-16,2 4 0 0,2 3 0 15,7 5 0-15,7-4 0 0,10-1 0 0,13-3-76 16,9-7-355-16,6-1-238 0,8 0 140 16,14-7 177-16,15-3 126 0,11-6 73 15,10-2 54-15,3 2 99 0,5-1 38 16,1-2 70-16,1 3-67 0,-3 1 124 0,-8 5 268 16,-6 5 256-16,-14 5 49 0,-9 0-415 15,-11 3-323-15,-10 6 0 0,-7 7 0 0,0 8 0 16,-12 5 0-16,-5 4 0 15,-5 6 0-15,-1 3 0 0,4 1 0 0,0 3 0 16,8 0 0-16,7-2 0 0,4-4 0 16,0-5 0-16,13-8 0 0,11-5 0 0,9-12 0 15,9-6 0-15,8-4 0 0,5-6 0 16,4-9 0-16,1-8 0 0,-6-9 0 16,-1 0 0-16,-6-5 0 0,-11-1 0 15,-10-1 0-15,-13 4 0 0,-8 1 0 16,-5 3 0-16,-6 9 0 0,-13 3 0 0,-12 6 0 15,-10 6 0-15,-9 5 0 0,-1 2 0 16,-3 0 0-16,0 5 0 0,4 3 0 0,1-3 0 16,11 2-143-16,10-7-1642 0,15 0-1796 15</inkml:trace>
  <inkml:trace contextRef="#ctx0" brushRef="#br1" timeOffset="140453.79">15124 1141 3270 0,'6'0'155'0,"7"0"-26"0,3-1-35 15,7-3-30-15,6-1 12 0,5-2 4 0,7-4 27 16,4-1 57-16,5 0 21 0,8-4-13 16,6-1-61-16,5 1-66 0,3-5-32 15,7 2-9-15,1 0 8 0,5 1 8 0,-1 2 8 16,3-1 10-16,-1 1 18 0,2 4 8 16,1-2-22-16,1 3 39 0,0-1 87 15,0 2 56-15,1-2 5 0,3 0-14 0,3 3 6 16,1-2-54-16,2-1-61 0,4 4-26 15,-1 0 15-15,4 0 22 0,1 1-19 16,1 1-10-16,0 1-83 0,5-1-3 0,-2 1-26 16,0 3 24-16,1 1 32 0,-4 1 14 15,4 0 1-15,2-1-47 0,-3 1-41 16,1 0-40-16,-1 0 81 0,-2-1 6 16,4-2 71-16,0 0-16 0,0-1-15 0,-4 0 15 15,3-1-50-15,-4 0 15 0,0 0-26 16,0-2 27-16,-1 2 27 0,-1-1 51 0,0 1-46 15,-5-1-59-15,1 1 7 0,0 5 11 16,-6 0 4-16,1 0 2 0,-4 0 25 16,-3 5 26-16,-1-3-67 0,-2 1 17 15,2-1-39-15,-1 0 14 0,0-1 105 16,-4-1 47-16,3 0-20 0,1 0-15 0,-2 1-28 16,-2-1-44-16,-1 0-45 0,1 4 0 0,-3-1 0 15,1 1 0-15,-1 0 0 0,-2 1 0 16,-2-1 0-16,1 4 0 0,-1-3 0 15,-3 1 0-15,-3-2 0 0,7-3 0 16,-6 1 0-16,3 0 0 0,3-2 0 0,-4 3 0 16,3-2 0-16,1 0 0 0,-1 2 0 15,1 0 0-15,-1-1 0 0,5 1 0 16,1 0 0-16,-1 0 0 0,2-3 0 0,1 0 0 16,4 0 0-16,1 0 0 0,0-1 0 15,4-5 0-15,2 0 0 0,0 2 0 16,6-1 0-16,-3 3 0 0,0 2 0 15,1 0 0-15,3 0 0 0,-1 2 0 0,-2 5 0 16,-2-1 0-16,0 5 0 0,0 0 0 16,-3 1 0-16,3-2 0 0,-2 2 0 15,6-1 0 1,-6 1 0-16,4 2 0 0,0-1 0 16,2-1 0-16,0 1 0 15,0 0 0-15,3-2 0 0,-3-1 0 16,1 0 0-16,1 1 0 0,-1-4 0 15,2-1 0-15,1-1 0 16,-1 0 0-16,3-4 0 0,-2 1 0 0,2-2 0 0,1 0 0 0,0 0 0 0,3 0 0 0,2 0 0 0,-8-2 0 16,5 2 0-16,-4 0 0 0,1 0 0 0,-4 0 0 15,-1 0 0-15,-3 0 0 0,-1 4 0 16,3-1 0-16,-3 1 0 0,-3 0 0 0,1-1 0 16,0-1 0-16,0 0 0 0,-4 0 0 15,-4 0 0-15,0 0 0 0,-5 2 0 16,0 0 0-16,-6 2 0 0,-2-1 0 15,-6 2 0-15,-4 1 0 0,-8 0 0 0,-3 0 0 16,0-1 0-16,-8 0 0 0,1 0 0 16,1 0 0-16,-5-2 0 0,-2 0 0 15,-3-2 0-15,-4-2 0 0,1 2 0 0,-6-2 0 16,-1 2 0-16,-6-3 0 0,-5 4 0 16,-1-4 0-16,-7 1 0 0,-1-1-229 15,-5 0-533-15,-5 0-453 0,0-2-326 0,-5-4-386 16</inkml:trace>
  <inkml:trace contextRef="#ctx0" brushRef="#br1" timeOffset="141491.2">16341 2968 3466 0,'9'19'112'15,"2"-2"-17"-15,2 1 37 0,0-2 70 0,1 0 36 16,-3-4-14-16,1-2 7 0,-1-5 19 16,-4-1 35-16,0-4 21 0,-5 0-94 15,-2-3-101-15,0-2-46 0,0-4-27 16,-5-9-14-16,-2-3-16 0,-7-5-2 0,-3-8 1 15,-3-6 24-15,-4-6 10 0,1-9-24 16,-1-5-17-16,-1-10 2 0,1-7 10 0,-2-5 39 16,2-1 25-16,1-1 32 0,4 1 29 15,4 6-6-15,1 5 3 0,9 6-38 16,5 10-25-16,0 7 27 0,0 3-42 16,10 7-44-16,8 1 8 0,6 6-7 0,5 6 11 15,4 3 34-15,3 8-12 0,7 5-46 16,2 7-22-16,4 3-184 0,-1 3-220 0,1 7-200 15,-1 5-152-15,-4 1-83 0,-2 7 63 16,-5-3 151-16,-9 8-325 0</inkml:trace>
  <inkml:trace contextRef="#ctx0" brushRef="#br1" timeOffset="141669.1">16213 2515 6031 0,'0'6'533'0,"0"-1"-48"0,13-2-168 0,5-3-152 16,6 0-82-16,6 0-83 0,1 0-40 15,4 0-196-15,5-3-274 0,2 2-300 16,5-3-150-16,-1 1 29 0,2 0 44 16,-5 3-193-16</inkml:trace>
  <inkml:trace contextRef="#ctx0" brushRef="#br1" timeOffset="141837.04">16905 2634 7780 0,'10'49'29'0,"4"0"0"0,4 2 12 16,1 4-41-16,2-5-33 0,0 0-163 0,0-4-241 15,-1-2-286-15,-1-7-272 0,0-6-174 16,-1-4 7-16,1-11-622 0</inkml:trace>
  <inkml:trace contextRef="#ctx0" brushRef="#br1" timeOffset="142362.72">17312 2964 6164 0,'-2'16'327'0,"1"-4"-20"0,-2-5-101 0,3-6-115 16,0-1-91-16,0-9-26 0,0-7-121 16,0-5-87-16,6-8-37 0,0-3 7 0,4-4 66 15,0 1 112-15,0 0 68 0,2 3-4 16,-2 4-51-16,0 4-80 16,1 4-34-16,0 3 32 0,-1 6 4 0,2 3-65 0,0 3-115 15,3-2-119-15,1 5 22 0,3-2 51 16,2-2 36-16,3 1 71 0,1 0 23 15,0-2 13-15,2-1 63 0,-2-4 110 16,0 5 61-16,-3-2 49 0,-2 1 127 0,-4 1 121 16,-1 1 93-16,-4 0 51 0,-6 1-1 15,2 1 14-15,0 1-22 0,-5 1-13 16,-1-1 2-16,-1-1-21 0,0 0-12 0,0 0-28 16,0 1 4-16,0 2 13 0,-7-2-49 15,-4 3-50-15,0 0-115 0,-2 3-133 16,-3 2-30-16,-2 6 0 0,0 0 0 0,-1 6 0 15,5-1 0-15,0 0 0 0,7 4 0 16,0-3 0-16,7 2 0 0,0-3 0 16,2 0 0-16,8 0 0 0,7-3 0 0,4 0 0 15,3 1 0-15,5-1 0 0,0-1 0 16,-2 2 0-16,0 1 0 0,-2 1 0 16,-6 2 0-16,-4 3 0 0,-9 1 0 0,-5 2 0 15,-1 3 0-15,0 1 0 0,-10-2 0 16,-6-1 0-16,-6-4 0 0,-2-3 0 15,0-4-382-15,1-9-593 0,3-4-269 0,2-1-32 16,5-9 65-16</inkml:trace>
  <inkml:trace contextRef="#ctx0" brushRef="#br1" timeOffset="142584.72">17877 1910 7922 0,'12'28'239'0,"0"8"-209"16,4 7-30-16,1 6 0 0,2 7 0 0,6 5 0 15,-1 3 0-15,3 2 0 0,-1-1 0 16,5-1 0-16,-1-4 0 0,-1 0 0 16,-3-9 0-16,-1-6 0 0,-6-5-61 0,-4-4-558 15,-3-9-558-15,-5-2-96 0,-6-7 106 16,-1-3 185-16,0-4-269 0</inkml:trace>
  <inkml:trace contextRef="#ctx0" brushRef="#br1" timeOffset="142726.43">17992 2700 8191 0,'6'-13'0'0,"11"-4"0"16,11-3 0-16,7-5 0 0,10-3 0 15,6-4 0-15,4-2 0 0,0 1 0 16,5 0-44-16,-4 6-487 0,-3 0-586 0,-6 6-171 15,-7 3-30-15,-8 6-195 0</inkml:trace>
  <inkml:trace contextRef="#ctx0" brushRef="#br1" timeOffset="142884.24">17446 2212 5393 0,'0'-17'-745'16,"9"-5"-17"-16,10-1-152 0</inkml:trace>
  <inkml:trace contextRef="#ctx0" brushRef="#br1" timeOffset="143364.29">19531 2175 2488 0,'0'-33'185'0,"0"1"128"0,0 4 97 16,0 7 69-16,7 9 149 0,-1 5 150 15,0 4-15-15,1 6-139 0,-2 8-147 16,1 10-95-16,1 15-118 0,4 10-19 16,1 12-90-16,1 7-155 0,0 8 0 0,6 3 0 15,-4 2 0-15,4 1 0 0,0-6-77 16,-1-5-257-16,1-10-298 0,1-8-188 0,-1-12-70 15,1-11 3-15,3-14-2 0,-1-8 17 16,-1-5-319-16</inkml:trace>
  <inkml:trace contextRef="#ctx0" brushRef="#br1" timeOffset="143654.26">19986 2374 7359 0,'-4'27'465'0,"3"12"-172"0,1 5-219 15,0 5-74-15,0 1 0 0,1 1 0 16,8-1 0-16,7-6 0 0,4-4 0 0,4-9 0 16,6-6 0-16,6-13 0 0,-1-8 0 15,3-4 0-15,1-6 0 0,-1-12 0 16,-1-10 0-16,-3-8 0 0,-3-5 0 0,-10-4 0 16,-6-3 0-16,-10 1 0 0,-3 2 0 15,-2 1 0-15,-8 4 0 0,-15 5 0 0,-5 5 0 16,-7 7 0-16,-1 6 0 0,-7 5 0 15,4 7 0-15,0 4 0 0,2 1 0 16,4 0-247-16,10 0-515 0,4 1-238 16,10-1 79-16,7 0 70 0,2-1 112 0,2-5 94 15,14-4-17-15,8-4-230 0,6 0 13 16</inkml:trace>
  <inkml:trace contextRef="#ctx0" brushRef="#br1" timeOffset="143977.87">20598 2176 2107 0,'17'7'307'0,"-5"3"35"0,-4 0 49 0,-2 5 49 16,-5 1 44-16,-1-1 127 0,0 4 78 16,0 1-15-16,-1 3 19 0,-5-1 26 15,-5 5-171-15,-1 1-362 0,0-1-186 0,-3 6 0 16,4 1 0-16,-1 3 0 0,5-1 0 16,3-2 0-16,4 0 0 0,0 0 0 15,3-1 0-15,12-8 0 0,8-4 0 16,6-9 0-16,6-5 0 0,4-6 0 0,5-1 0 15,4-9 0-15,-3-7 0 0,0-11 0 16,-5-3 0-16,-3-3 0 0,-5-6 0 0,-8 2 0 16,-8-2 0-16,-11-1 0 15,-2 2 0-15,-3-1 0 0,-9 7 0 0,-11 1 0 16,-9 4 0-16,-6 5 0 0,-4 5 0 16,-1 6 0-16,-2 6 0 0,0 4 0 0,-1 1 0 15,3 0 0-15,8 5 0 0,5 2 0 16,8-1-243-16,9 0-532 0,7-2-357 15,3-4-34-15,4 0 107 0,15 0 51 0</inkml:trace>
  <inkml:trace contextRef="#ctx0" brushRef="#br1" timeOffset="144509.76">21780 2378 4522 0,'0'2'516'0,"-6"4"112"16,-1 3-66-16,-3 3-140 0,-1 3-21 16,-2 7 9-16,1-1-179 0,0 2-12 15,-1-1 2-15,2 1-162 0,2-1-59 0,3-4 0 16,0-3 0-16,2 2 0 0,4-4 0 16,0-1 0-16,0 1 0 0,0-1 0 15,4 2 0-15,2 1 0 0,0 0 0 16,-1 1 0-16,2 1 0 0,0-1 0 15,-1-3 0-15,3 1 0 0,2-5 0 0,1-2 0 16,1-6 0-16,-2-1 0 0,3-1 0 16,1-7 0-16,3-3-75 0,1-7-58 0,-1-4 89 15,-3-4 15-15,2-2 43 0,-4 3 1 16,-5-1-15-16,-2 4 0 0,-3 0 16 16,-3 4 116-16,0 0-28 0,-6 8-104 0,-6-1 0 15,-2 3 0-15,-4 1 0 0,-4 1 0 16,-4 5 0-16,2 1 0 0,0 0 0 0,4 0 0 15,1 2 0-15,1 5 0 0,3-2-273 16,6 0-344-16,4 1-197 0,5-2-100 16,0 0-58-16,0-4-27 0,8 0-117 15</inkml:trace>
  <inkml:trace contextRef="#ctx0" brushRef="#br1" timeOffset="144799.26">22084 2452 4347 0,'-14'13'730'0,"0"4"-24"0,1 2-53 16,0 3 75-16,0 2-83 0,-3 4-325 15,4-1-258-15,7 2-62 0,-1 1 0 16,6-3 0-16,0 0 0 0,0-3 0 15,2-5 0-15,10-5 0 0,4-7-15 0,6-4-150 16,4-3-413-16,5-3-222 0,-1-5 27 16,-1-8-22-16,2-4 36 0,-2-5 195 15,-3-2 181-15,-4-5-19 0,-7-1 7 0,-1-2-4 16,-9-3-98-16,1-1-94 0,-6-5 75 16,0 1 215-16</inkml:trace>
  <inkml:trace contextRef="#ctx0" brushRef="#br1" timeOffset="144962.53">22104 1904 4790 0,'-11'-20'557'16,"6"6"51"-16,0 9 72 0,5 5 32 0,0 1-163 16,0 11-317-16,7 7-169 0,6 9-63 15,4 9 0-15,1 9 0 0,4 7 0 16,1 6 0-16,5 8 0 0,-3 2 0 0,2-1 0 16,0 0 0-16,1-3 0 0,3-4 0 15,-2-6-455-15,-4-11-606 0,1-4-148 16,-2-9 28-16,-2-8 49 0,-4-8-485 0</inkml:trace>
  <inkml:trace contextRef="#ctx0" brushRef="#br1" timeOffset="145377.01">22616 2320 6118 0,'-1'5'663'0,"-5"6"-38"0,-2 5-94 15,-5 0-277-15,2 6-254 0,-1 3 0 0,0 4 0 16,0 4 0-16,0 3 0 0,3 0 0 16,3 1 0-16,4-2 0 0,2-2 0 15,0-3 0-15,4-6 0 0,6-5 0 16,8-7 0-16,2-7 0 0,3-5 0 0,5-1 0 16,2-8-345-16,1-9-432 0,-1-3 78 15,1-7 105-15,-6-4-36 0,-1 0 174 16,-6-5 242-16,-6-2 89 0,-5-2-55 0,-6-3-24 15,-1-1 40-15,-4-3-45 0,-9-1-52 16,-4-7-100-16,-9-1-48 0,0-4 331 16,-3 1 78-16,-2 2 244 0,6 3 29 0,1 6 126 15,4 6 197-15,2 8 126 0,5 13 132 16,4 8 34-16,4 8-61 0,4 6-181 16,1 5-389-16,0 7-257 0,0 10 0 0,4 11 0 15,5 11 0-15,2 10 0 0,8 11 0 16,1 11 0-16,3 6 0 0,6 5 0 15,7 1 0-15,4-2 0 0,5-2 0 16,0-7 0-16,3-6-319 0,0-9-995 0,1-11-662 16,-1-10-674-16</inkml:trace>
  <inkml:trace contextRef="#ctx0" brushRef="#br1" timeOffset="146018.25">23835 2464 4119 0,'2'14'387'0,"4"4"-14"0,-3 7 34 0,5 3-31 15,-3 5-108-15,1-1-68 0,-1 5-93 0,-1-1-91 16,-1 0-16-16,-2-4-99 0,2-3-167 16,1-1-268-16,-1-8-218 0,0-6 22 0,2-7-17 15,0-4-343-15</inkml:trace>
  <inkml:trace contextRef="#ctx0" brushRef="#br1" timeOffset="146253.65">24059 2635 6353 0,'0'14'51'16,"0"-4"41"-16,0-6 42 0,0-4-54 0,5-1-72 15,8-7-8-15,1-5-64 0,4-7-40 16,6-2 45-16,-1-3 54 0,6 4 5 16,0-1 30-16,1 10 86 0,-2 7 102 15,0 4 65-15,-4 2-8 0,2 11-62 0,-10 8 9 16,-1 11-1-16,-4 1-110 0,-4 6-95 15,-7 1-16-15,0-1 0 0,0-3-110 0,0-3-411 16,0-5-497-16,-5-7-322 0,1-7-53 16,-1-7-3-16</inkml:trace>
  <inkml:trace contextRef="#ctx0" brushRef="#br1" timeOffset="146402.81">23905 2238 5970 0,'-8'0'-533'0,"5"0"42"15,3-4-97-15,0-2-100 0,12-4-215 0</inkml:trace>
  <inkml:trace contextRef="#ctx0" brushRef="#br1" timeOffset="146624.96">24621 1869 7969 0,'3'53'222'0,"3"7"-222"0,5 8 0 15,6 8 0-15,2 4 0 0,5 6 0 16,6 2 0-16,0 0 0 0,1-3 0 0,0-7 0 15,1-5-148-15,-5-5-290 0,-2-10-260 16,-9-8-199-16,1-5-197 0,-8-9-49 16,-4-8 60-16</inkml:trace>
  <inkml:trace contextRef="#ctx0" brushRef="#br1" timeOffset="147388.28">24695 2589 8028 0,'0'0'163'0,"8"6"-163"0,7-2 0 16,3 2 0-16,7-1 0 0,4 0 0 15,2-1 0-15,5-1 0 0,7-3 0 0,4 0 0 16,1 0 0-16,1-1 0 0,0-6 0 16,-2-4 0-16,-2-1 0 0,-3-2 0 15,-6-2 0-15,-4-4-44 0,-5 0 1 16,-8-1 43-16,-5 2 14 0,-4 0 30 0,-5 5-15 15,-5 3-29-15,0 6 0 0,-2 5 0 16,-8 0 0-16,-5 5 0 0,-4 7 0 16,-3 7 0-16,-2 2 0 0,1 3 0 15,-2 2 0-15,3 2 0 0,2-4 0 0,1 3 0 16,8-3 0-16,5-3 0 0,3 2 0 16,3-3 0-16,0-3 0 0,7-1 0 0,9-5 0 15,6-1 0-15,5-2 0 0,5-3 0 16,4 0 0-16,0-5-243 0,6 0-519 15,-1 0-269-15,1-3 58 0,-3-3 87 16,-1-7 143-16,-5-3 116 0,-1-5 22 0,-5-2-29 16,-6-4 22-16,-6-1 317 0,-2-4 295 15,-6 1 54-15,-6 2 187 0,-1 2 142 0,0 3 47 16,0 4-30-16,-5 3-22 0,-3 5 42 16,0 3 54-16,3 3 46 0,-1 4 77 15,-2 0 42-15,2 2-52 0,0 0 1 16,3 4 32-16,-4 2-30 0,3 2-202 0,-1 2-286 15,-1 8-102-15,1-1 0 0,3 5 0 16,0 2 0-16,2 2 0 0,0-1 0 0,0 0 0 16,6-1 0-16,3-2 0 0,10-3 0 15,3-5 0-15,3-5 0 0,-1-6 0 16,5-3 0-16,-4 0 0 0,2-8 0 16,-2-6 0-16,0-4-60 0,-8-3-89 0,1-6 0 15,-7-1 47-15,-2 3 30 0,-9-5 72 16,0 2 1-16,0 5 103 0,0 0 73 0,-10 7-1 15,-2 5-102-15,0 6-74 0,0 5 0 16,3 0 0-16,1 7 0 0,4 6 0 16,4 8 0-16,0 3 0 0,0 7 0 15,6 3 0-15,13 5 0 0,3 6 0 0,8 4 0 16,4 5 0-16,3-1 0 0,4 5 0 16,0 2 0-16,-5 0 0 0,1-1 0 15,-10-3 0-15,-8-2 0 0,-11 1 0 16,-7-5 0-16,-1 1 0 0,-12-6 0 0,-16-4 0 15,-9-3 0-15,-10-4 0 0,-7-10 0 16,0-5 0-16,-5-11 0 0,4-4 0 0,-2-6-202 16,6-12-1121-16,4-17-846 0,1-11-384 15</inkml:trace>
  <inkml:trace contextRef="#ctx0" brushRef="#br1" timeOffset="147707.26">26128 2493 7235 0,'21'11'688'0,"-1"0"-420"0,-2 0-268 16,0-6 0-16,-1-3 0 0,2-2 0 16,1-4 0-16,-4-6 0 0,2-5 0 15,-1-5 0-15,-5-4 0 0,-3-3 0 0,-3-1 0 16,-3 3 0-16,-3 3 0 0,0 5 0 15,0 5 0-15,-5 8 0 0,-8 4 0 16,-1 3 0-16,-5 10 0 0,0 7 0 0,-1 11 0 16,2 5 0-16,-2 5 0 0,9 3 0 15,7 1 0-15,1 0 0 0,3-1 0 16,5-3 0-16,12-3 0 0,6-10 0 16,8-7 0-16,9-5 0 0,4-9-344 0,0-6-768 15,4-1-377-15,1-8 196 0,-4-7 247 16,-1-5-107-16,0-5 76 0</inkml:trace>
  <inkml:trace contextRef="#ctx0" brushRef="#br1" timeOffset="147930.6">26816 2595 7251 0,'-6'12'658'0,"-2"2"-376"0,2-2-282 16,-1 0 0-16,1-3 0 0,3-4 0 16,0-2 0-16,-3-3 0 0,6 0 0 15,-2-5 0-15,2-5 0 0,0-6 0 0,0-1 0 16,0-6 0-16,8 3 0 0,4-2 0 15,-1-1 0-15,1 1 0 0,5 2 0 16,0 4 0-16,0 0 0 0,3 4 0 0,-1 1 0 16,0 1 0-16,4 2 0 0,0 0-284 15,1 0-434-15,3-1-192 0,2-1-2 16,0 0 46-16,1 0 115 0,-1-1 63 0,0-1-37 16,0 2-217-16,3-1-32 0</inkml:trace>
  <inkml:trace contextRef="#ctx0" brushRef="#br1" timeOffset="148180.13">27454 2236 7812 0,'-5'0'349'16,"-6"0"-319"-16,-7-1-30 0,1 1 0 0,-4 0 0 15,-2 0 0-15,2 1 0 0,-2 5 0 16,0 1 0-16,6 3 0 0,-2 0 0 16,4 1 0-16,1 0 0 0,9 1 0 0,3-2 0 15,2 1 0-15,0 0 0 0,5-1 0 16,6-2 0-16,9 1 0 0,5 1 0 15,4 2 0-15,1-3 0 0,1 7 0 16,1 1 0-16,-1 5 0 0,-6 2 0 16,-1 2 0-16,-6 2 0 0,-5 1 0 0,-6 0 0 15,-7-2 0-15,0 1 0 0,-7-6 0 16,-4-7 0-16,-9-3 0 0,-6-6 0 0,-7-6-860 16,-3 0-1337-16,1-4-1031 0</inkml:trace>
  <inkml:trace contextRef="#ctx0" brushRef="#br1" timeOffset="149319.66">24805 4286 5246 0,'-6'0'648'0,"4"0"84"16,2-1 71-16,0-2-223 0,0-2-398 16,6 5-182-16,6-3 0 0,4 1 0 0,10 2 0 15,3 0 0-15,8 0 0 0,7 0 0 16,3 2 0-16,4 1 0 0,1 1 0 0,-4 0-361 16,0 1-493-16,-4-2-173 0,-8 5-62 15,-7-3-7-15,-4 1-119 0</inkml:trace>
  <inkml:trace contextRef="#ctx0" brushRef="#br1" timeOffset="149489.79">24922 4514 8191 0,'6'5'0'15,"8"-5"0"-15,9 0 0 0,7 0 0 0,8 0 0 16,4-1 0-16,4-4 0 0,2-2 0 15,4 2-179-15,-2-2-635 0,-3 1-516 16,0 0-36-16,-5 0 66 0</inkml:trace>
  <inkml:trace contextRef="#ctx0" brushRef="#br1" timeOffset="149774">25573 4087 7203 0,'19'10'229'15,"6"1"47"-15,4-1-37 0,4 3-102 0,4-5-76 16,5 2-46-16,7 1-15 0,5 0-45 16,0 3 15-16,2 1 30 0,-4 2 61 15,-2-1-16-15,-6 7-45 0,-6-2 0 16,-10 3 0-16,-10-1 0 0,-9 3 0 0,-7 1 0 15,-2 2 0-15,-7 3 0 0,-13 1 0 0,-9-3 0 16,-8 2 0-16,-3 1 0 0,-7 0 0 16,0-2 0-16,-3-4 0 0,10-1 0 15,2-7-1116-15,9-3-1237 0</inkml:trace>
  <inkml:trace contextRef="#ctx0" brushRef="#br1" timeOffset="151638.09">27049 3937 5691 0,'-6'22'480'0,"4"7"-38"0,2 10-82 0,0 5-82 16,0 8-81-16,4 4-69 15,8 3-71-15,-1 4-57 0,9-3-2 0,-2 4-101 16,0-6-154-16,4-2-143 0,0-7-155 16,-1-3-215-16,0-12-196 0,-6-10-6 0,5-9-176 15</inkml:trace>
  <inkml:trace contextRef="#ctx0" brushRef="#br1" timeOffset="151943.43">27442 3902 4190 0,'0'0'490'0,"0"4"100"0,0 6 60 16,0 1-31-16,0 9-56 0,-4 3-108 15,-7 6-116-15,-7 3-118 0,-1 2-147 0,-4 2-74 16,-4-1 0-16,4 0 0 0,-2-1 0 15,0-1 0-15,3-1 0 0,2-4 0 16,9-8 0-16,7 4 0 0,4-5 0 0,0-3 0 16,0 0 0-16,12-3 0 0,7-2 0 15,3-1 0-15,9-3 0 0,1 0 0 0,3-2 0 16,2 0 0-16,-1-1 0 0,2-2 0 16,0-2-104-16,1 0-697 0,-2 0-716 15,0 0-27-15,-2 0-159 0</inkml:trace>
  <inkml:trace contextRef="#ctx0" brushRef="#br1" timeOffset="152128.04">27949 4201 7002 0,'8'6'190'16,"1"-5"28"-16,10-1-81 0,0 0-129 15,5 0-8-15,6-5-167 0,3-1-299 0,4 1-295 16,1-3-107-16,3 0-91 0,-3 3 10 16,1 3-38-16</inkml:trace>
  <inkml:trace contextRef="#ctx0" brushRef="#br1" timeOffset="152305.46">28091 4361 8191 0,'9'0'0'0,"9"0"0"0,4 0 0 15,1 0 0-15,6 0 0 0,1 0 0 16,3 0-194-16,4 0-523 0,-1-1-408 16,2-3-163-16,2 1 34 0,-1-2-227 15</inkml:trace>
  <inkml:trace contextRef="#ctx0" brushRef="#br1" timeOffset="152537.57">28885 3918 7210 0,'2'45'646'0,"1"4"-340"0,2 4-277 16,-3 5-29-16,6 3 0 0,-3-5-133 0,5 2-304 15,2-7-276-15,1-5-163 0,4-6-169 16,1-10-61-16,3-12-361 0</inkml:trace>
  <inkml:trace contextRef="#ctx0" brushRef="#br1" timeOffset="152848.81">29265 4012 8191 0,'-11'35'0'0,"5"3"0"0,2-1 0 15,4 5 0-15,0-3 0 0,0 0 0 0,5-1 0 16,11-8 0-16,5-2 0 0,8-8 0 15,3-6 0-15,2-9 0 0,3 0 0 16,0-5 0-16,1-6 0 0,-4-5 0 16,-5-5 0-16,0-5 0 0,-7-1 0 0,-7-7 0 15,-7 2 0-15,-6 1 0 0,-2-1 0 16,0 1 0-16,-9-1 0 0,-8 5 0 0,-7 1 0 16,-3 0 0-16,-4 5 0 0,0 0 0 15,1 4 0-15,0 2 0 0,3 2-230 16,5 1-615-16,6 2-368 0,6-1 8 15,7 0 58-15,3 2-651 0</inkml:trace>
  <inkml:trace contextRef="#ctx0" brushRef="#br1" timeOffset="153120.24">29798 3972 8191 0,'-15'40'0'15,"8"3"0"-15,4-1 0 0,3-3 0 0,0 0 0 16,12-6 0-16,12-1 0 16,8-7 0-16,10-8 0 0,3-1 0 0,4-11 0 15,3-2 0-15,-2-3 0 0,0-4 0 16,-5-8 0-16,-3-6 0 0,-10-4 0 16,-6-4 0-16,-5-2 0 0,-10-5 0 0,-8 1 0 15,-3-2 0-15,0 1 0 0,-14-3 0 16,-9 2 0-16,-8-1 0 0,-4 3 0 15,-4 5 0-15,-7 2 0 0,-3 4 0 0,0 9-30 16,-1 5-723-16,2 5-874 0,-2 2-155 16</inkml:trace>
  <inkml:trace contextRef="#ctx0" brushRef="#br1" timeOffset="153803.43">27081 6270 4547 0,'0'21'562'15,"0"9"42"-15,0 4 48 0,7 7 22 16,2 2-112-16,0 6-203 0,1-2-171 16,-2 1-145-16,-1-6-43 0,-1-2 0 15,0-5 0-15,-3-7 0 0,0-10 0 0,-3-10 0 16,0-6 0-16,2-6 0 0,0-10 0 0,3-11-142 16,1-9-254-16,3-10-107 0,3-10 103 15,3-3 229-15,5-1 163 0,3 0 8 16,-1 4 18-16,5 7 0 0,0 7 5 15,-2 11 78-15,2 15 215 0,-2 8 187 16,-3 6-44-16,-4 14-277 0,-5 11-182 0,-3 7 0 16,-2 10 0-16,-7 9 0 0,-1 1 0 15,0 2 0-15,0-1 0 0,-1-1 0 16,-7-5 0-16,6-4 0 0,-1-6-295 0,3-11-700 16,0-6-540-16,0-8-68 0</inkml:trace>
  <inkml:trace contextRef="#ctx0" brushRef="#br1" timeOffset="153959.6">27851 6225 7795 0,'9'0'15'0,"1"3"0"16,5 2-15-16,7 0-73 0,8-1-261 0,-1 0-303 15,9-2-213-15,1-1-100 0,1-1 0 16,3 0 46-16,-3 0-376 0</inkml:trace>
  <inkml:trace contextRef="#ctx0" brushRef="#br1" timeOffset="154123.81">27984 6573 8191 0,'5'0'0'0,"10"0"0"0,8 0 0 0,5-1 0 15,2-4 0-15,8-1 0 0,5 1 0 16,4 1-618-16,3-3-844 0,-2 3-190 0,2-2-30 16</inkml:trace>
  <inkml:trace contextRef="#ctx0" brushRef="#br1" timeOffset="154873.23">28985 5890 5692 0,'11'22'541'0,"3"10"-122"0,4 11-112 15,2 6-58-15,1 11-34 16,1 4-69-16,-2 4-91 0,2 5-55 0,-3-4-51 15,-3-1-159-15,2-4-151 0,-5-3-168 16,1-11-241-16,-2-4-217 0,0-8-92 16,-5-7-588-16</inkml:trace>
  <inkml:trace contextRef="#ctx0" brushRef="#br1" timeOffset="155155.65">29507 5979 4796 0,'0'5'559'15,"0"6"57"-15,-5 2-75 0,-6 4-73 0,-4 5-70 16,0 0-46-16,-4 6-37 0,-5 1-169 16,-3-1-146-16,6 4 0 0,-6 0 0 15,2-5 0-15,3 2 0 0,6-1 0 0,3-1 0 16,6-4 0-16,7-1 0 0,0-1 0 15,5-5 0-15,8-1 0 0,9-5 0 16,9-4 0-16,6-1 0 0,5-4 0 0,6-1 0 16,2 0 0-16,3-2 0 0,0-5-544 15,-3 2-593-15,-1-3-87 0,-6-1 10 16,-6-1-45-16</inkml:trace>
  <inkml:trace contextRef="#ctx0" brushRef="#br1" timeOffset="155475.47">29833 5739 5127 0,'12'-12'145'15,"6"0"-60"-15,5-1-51 0,6-3-26 16,2 0-8-16,7 3 5 0,1-1-1 15,1 4-1-15,-1-1 4 0,0 6 86 0,-6 5 155 16,-2 0 100-16,-12 4 168 0,-5 8 188 16,-11 5-84-16,-3 10-376 0,0 5-244 15,-5 5 0-15,-10 3 0 0,-1 4 0 16,-6-2 0-16,2-2 0 0,8-3 0 0,4-1 0 16,8-5 0-16,0-8 0 0,3-6 0 15,14-5 0-15,10-7 0 0,9-3 0 16,7-2 0-16,9 0-247 0,2-6-679 15,6-2-467-15,1-1-64 0,0 0-152 0</inkml:trace>
  <inkml:trace contextRef="#ctx0" brushRef="#br1" timeOffset="156216.13">27066 8376 4211 0,'6'27'309'0,"0"1"87"0,-1 5 64 0,4 0-36 15,-2 2-59-15,0 3-47 0,-3-3-12 16,0-2-49-16,-2-4-70 0,-2-5-44 16,0-6-44-16,0-6-41 0,0-11-29 0,0-1-29 15,0-4-13-15,0-12-84 0,2-7-81 16,2-10-108-16,2-8-48 0,1-7 125 15,7-1 156-15,1-7 46 0,4 3 7 0,2 4 10 16,4 4 2-16,0 7 21 0,-2 10 86 16,1 11 123-16,1 10 116 0,-3 7 69 15,-3 7-16-15,-2 10-217 0,-5 11-194 16,-3 8 0-16,-3 5 0 0,-2 5 0 0,-3 1 0 16,1 4 0-16,-2-7 0 0,0-2 0 15,2-2 0-15,0-5-511 0,6-10-670 16,2-8-235-16,4-6-20 0,4-8-500 0</inkml:trace>
  <inkml:trace contextRef="#ctx0" brushRef="#br1" timeOffset="156360.7">27861 8247 7428 0,'24'0'11'0,"5"0"-11"16,6 0-77-16,2 0-240 0,3 0-298 15,-2 0-243-15,1 0-234 0,-2 0-75 0,-4 0-726 16</inkml:trace>
  <inkml:trace contextRef="#ctx0" brushRef="#br1" timeOffset="156514.75">27991 8553 8191 0,'15'0'0'0,"10"0"0"0,9-5 0 16,6-2 0-16,7 1 0 0,3-4 0 16,3 1-223-16,5-1-876 0,4-2-764 0,-2 2-53 15</inkml:trace>
  <inkml:trace contextRef="#ctx0" brushRef="#br1" timeOffset="156865.76">28887 7778 4063 0,'8'-7'595'0,"3"7"168"0,-1 0 27 16,3 0-50-16,-1 11-12 0,-1 8-293 0,3 12-358 16,-3 9-77-16,1 8 0 0,0 8 0 15,1 9 0-15,4 3 0 0,0 2 0 16,3-2 0-16,-3 0 0 0,8-9 0 15,-2-1-456-15,3-10-711 0,1-11-251 0,0-13 147 16,-2-9 98-16</inkml:trace>
  <inkml:trace contextRef="#ctx0" brushRef="#br1" timeOffset="157164.71">29450 8029 8162 0,'-8'32'29'16,"0"6"-29"-16,3 4 0 0,5 6 0 16,0-1 0-16,0 1 0 0,4-5 0 0,6-4 0 15,8-8 0-15,7-9 0 0,6-9 0 16,7-9 0-16,0-4 0 0,4-9 0 16,1-13 0-16,-2-3 0 0,0-8 0 0,-8-6 0 15,-8-3 0-15,-8-2 0 0,-12 0 0 16,-5 0 0-16,-2 5 0 0,-14 1 0 15,-14 1 0-15,-11 3 0 0,-7 8 0 0,-4 4 0 16,-2 8 0-16,-3 7 0 0,2 4 0 16,7 3 0-16,2 2 0 0,12 2 0 15,5 6 0-15,12 3 0 0,7-1-499 0,8-2-892 16,2-3-289-16,9-2 141 0</inkml:trace>
  <inkml:trace contextRef="#ctx0" brushRef="#br1" timeOffset="157375.73">30079 8244 8191 0,'0'34'0'0,"-1"4"0"16,-5-2 0-16,-1 7 0 0,4 2 0 15,-1-3 0-15,2 0 0 0,2-4 0 0,0-4-30 16,0-4-733-16,0-7-807 0,7-9-36 16,4-8-263-16</inkml:trace>
  <inkml:trace contextRef="#ctx0" brushRef="#br1" timeOffset="157714.37">30464 7970 6430 0,'0'12'967'0,"-1"12"-338"15,-3 3-464-15,3 7-165 0,1 5 0 16,0 2 0-16,0 3 0 0,4 0 0 0,6 0 0 16,6-2 0-16,7-3 0 0,5-6 0 15,9-10 0-15,0-4 0 0,5-11 0 16,4-7 0-16,0-1 0 0,2-11 0 0,-5-9 0 15,0-6 0-15,-5-6 0 0,-7-4 0 16,-9-4 0-16,-9 1 0 0,-8 1 0 16,-5 2 0-16,-2 3 0 0,-16 6 0 15,-13 6 0-15,-10 2 0 0,-6 8 0 0,-6 6 0 16,-2 4 0-16,3 1 0 0,0 0 0 0,8 4 0 16,6 0 0-16,9-4 0 0,8 0 0 15,14 0 0-15,6 0-353 0,1-11-696 16,12-1-379-16,13-8 94 0,8-1 114 15</inkml:trace>
  <inkml:trace contextRef="#ctx0" brushRef="#br1" timeOffset="158322.07">30995 7877 8191 0,'-12'25'0'0,"1"6"0"0,-1 1 0 15,5 4 0-15,5 3 0 0,2 2 0 16,0-1 0-16,8 0 0 0,5 0 0 0,14-2 0 15,5-3 0-15,8-6 0 0,6-7 0 16,7-5 0-16,3-12 0 0,6-4 0 0,-3-2 0 16,2-11 0-16,-5-10 0 15,-1-8 0-15,-7-6 0 0,-12 0 0 0,-6-5 0 16,-9-2 0-16,-11 1 0 0,-5 1 0 0,-5 1 0 16,-5 2 0-16,-8 5 0 0,-12-2 0 15,-3 10 0-15,-7 3 0 0,-6 6 0 16,-2 4 0-16,1 6 0 0,6 6 0 15,-4 0 0-15,4 2 0 0,5 3 0 16,5 3 0-16,8-1 0 0,4-1 0 0,8-2 0 16,4-2 0-16,2-2-15 0,5 0-421 15,12-2-358-15,6-3 61 0,15 0 31 0,2-6 91 16,3 0 55-16,5 2 69 0,6 0 120 16,-2 0 143-16,0-1 219 0,-3 1 5 15,-7 2 183-15,-5 1 160 0,-6-2 218 16,-5 5 205-16,-6-4 145 0,-8 2 11 0,-4-1-114 15,-5 5-401-15,-3 1-378 0,0 0-29 16,0 0 0-16,-3 4 0 0,-5 7 0 0,1 2 0 16,-3 7 0-16,-2 7 0 0,3 7 0 15,4 6 0-15,4 3 0 0,1 6 0 16,0 0 0-16,5-1 0 0,10-1 0 16,12-6 0-16,7-4 0 0,12-8 0 0,7-7 0 15,4-8 0-15,4-8 0 0,7-6 0 16,-1-2 0-16,-6-11 0 0,0-6 0 15,-5-7 0-15,-9-5 0 0,-7-5 0 0,-8-1 0 16,-7-2 0-16,-11 1 0 0,-9 2 0 16,-5 4 0-16,0-1 0 0,-8 1 0 0,-10 5 0 15,-4 5 0-15,-7-1 0 0,-5 4 0 16,-3 2 0-16,0 1 0 0,-1 2 0 16,0 4 0-16,3-1 0 0,-2 6 0 0,5 0-472 15,6 1-1343-15,2 4-949 16</inkml:trace>
  <inkml:trace contextRef="#ctx0" brushRef="#br1" timeOffset="-214378.7">27093 9864 4216 0,'38'-10'47'16,"16"-6"39"-16,19-2-6 0,17-4-44 16,19-7 8-16,20 1 49 0,17-5-43 15,25-2-2-15,16 2-12 0,15-3-85 16,18 0-106-16,7 3-201 0,14 0 100 0,6 1 36 15,2-2 78-15,5 8 109 0,-2-3 1 16,-8 1 32-16,-6 3 27 0,-5 1 48 0,-12 5-25 16,-15 3 10-16,-16-2 7 0,-15 8 5 15,-15 2 9-15,-16 1-1 0,-17 1-27 16,-18 6-2-16,-19 0 54 0,-22 0 122 0,-21 4 111 16,-28 5 72-16,-11 1-2 0,-13 8-76 15,-24 3-27-15,-28 9 19 0,-28 4 23 16,-29 9 8-16,-23 7-100 0,-23 5 43 0,-16 5 3 15,-20 7-224-15,-12 3-77 0,-9 5 0 16,-5 2 0-16,2 4 0 0,6 1 0 16,14-2 0-16,14 2 0 0,17-7 0 15,31-6 0-15,25-9 0 0,37-8 0 0,37-16 0 16,28-9 0-16,11-17 0 0,34-9 0 16,38-2 0-16,38-11 0 0,31-8 0 0,27-8 0 15,23-5 0-15,20 1 0 16,13 0 0-16,11 3 0 0,4 2 0 0,-1 9 0 15,-2 3-124-15,-3 4-569 0,-10 6-450 16,-9 1-77-16,-10 1-72 0,-9-1-732 16</inkml:trace>
  <inkml:trace contextRef="#ctx0" brushRef="#br1" timeOffset="-135527.49">19197 8887 2545 0,'1'5'159'0,"0"1"-11"0,3-5 44 16,-3-1-53-16,2 0-70 0,-3-3 6 15,0-6-3-15,0-3 20 0,0-5 26 16,-3-6-11-16,-3-5 6 0,-3-5 18 0,0-6-15 16,-3-1-24-16,0-4 10 0,1-1-32 15,-3 0-63-15,4 0-9 0,-2 2 20 0,4 1-5 16,1 3 21-16,1 6 53 0,1 5 27 15,-3 6-3-15,6 7-21 0,0 4 1 16,2 7 82-16,0 4 6 0,0 4-16 16,4 7-16-16,6 3-55 0,4 5-75 0,8 6-21 15,4 3 4-15,6 0-27 0,3 4-52 16,9 0-83-16,-1-3-56 0,4-1-53 16,1 0 36-16,-4-3-6 0,2-2-101 0,-6-3 68 15,-4-3 86-15,-5-2-59 0,-4-5-17 16,-9 2-40-16,-8-1-85 0,-5 0-243 15,-5-3-206-15</inkml:trace>
  <inkml:trace contextRef="#ctx0" brushRef="#br1" timeOffset="-135265.09">19199 8506 3687 0,'12'15'333'16,"3"13"63"-16,6 7 87 0,3 9-11 0,7 13-67 15,4 4-121-15,7 11-113 0,6 5-75 16,3 4-96-16,4 3-79 0,5 0-201 15,1-3-238-15,0-5-298 0,0 0-287 16,-2-7-766-16</inkml:trace>
  <inkml:trace contextRef="#ctx0" brushRef="#br1" timeOffset="-134566.37">20318 10028 2326 0,'-5'-5'265'0,"-4"2"9"0,-1 2 91 15,-2 1-42-15,0 0-47 0,-1 0 151 16,-5 4 44-16,1 4 4 0,-2 5 17 16,-4 2-21-16,1 8-99 0,-1 2-121 15,-1 4-78-15,4 2-65 0,4 1-46 0,3 1-46 16,5-3 8-16,7 0-19 0,1-3-5 16,0-2 0-16,9-3-14 0,9-3 31 15,8-3-20-15,7-3-19 0,4-2 49 16,6-3-5-16,0 0 26 0,5 1-48 0,1 1-8 15,-1 2 8-15,-7 1 42 0,-5 4 136 16,-8-1 33-16,-9 5-47 0,-10 3-48 0,-7 4-50 16,-2-4 36-16,-7 4-33 0,-14 4-69 15,-6-8-65-15,-9 6-237 0,-5-4-236 16,-2-2-233-16,2-8-190 0,-3-2-34 16,0-8 85-16,1-3 92 0,6-3-429 0</inkml:trace>
  <inkml:trace contextRef="#ctx0" brushRef="#br1" timeOffset="-134386.72">20279 10057 4982 0,'15'-5'208'0,"4"0"-46"16,1 2-51-16,4-1-104 0,5-2-7 15,2 2-92-15,3-3 13 0,3 3-9 0,3-3-41 16,2 2-19-16,0-3-42 0,1-1-75 15,-8 0-173-15,3-2-176 0,-5 7-248 16,-2-3-620-16</inkml:trace>
  <inkml:trace contextRef="#ctx0" brushRef="#br1" timeOffset="-134048.22">20993 10086 3891 0,'0'25'579'0,"0"3"-17"0,-2 3-148 15,-5 2-97-15,1 4-13 0,1 3 82 0,-3 5 61 16,1-2-64-16,-1 1-151 0,4-2-124 16,4-2-77-16,0-4-15 0,0-5-16 0,8-9-32 15,10-3-114-15,3-13-79 0,7-4-65 16,4-5 87-16,3-7 39 0,5-11-69 15,0-8 106-15,-1-9 67 0,-2-5 40 16,-5-1 62-16,-8-6 36 0,-5 3 52 0,-7 2 45 16,-8 2 182-16,-4 5 65 0,-6 7-44 15,-11 7-139-15,-8 8-138 0,-8 11-35 0,-5 0-33 16,-6 5-33-16,2 10-32 0,0 1-157 16,-1 4-231-16,6 2-243 0,6-1-233 15,8 0-194-15,12-3-2 0,5-1-76 16</inkml:trace>
  <inkml:trace contextRef="#ctx0" brushRef="#br1" timeOffset="-133548.41">21903 10288 192 0,'5'-17'177'0,"9"1"164"0,-3 1 123 0,3-1 73 16,-2 5-36-16,-2 5-53 0,1-1 47 16,-3 7 61-16,-2 0 50 0,-3 8-20 0,-3 5-14 15,0 6-95-15,0 7-49 0,-5 9-93 16,-1 2-126-16,0 2-63 0,2 1-110 16,4-1-21-16,0 1 15 0,0-7-20 0,4-4-32 15,8-6 22-15,6-6-107 0,2-10-4 16,1-5 48-16,4-2-14 0,1-5 77 0,2-10-6 15,-5-5 16-15,-2-4 67 0,-3-2-36 16,-9-2 55-16,-6-3 20 0,-3 4-19 16,0 0-51-16,0 2-2 0,-11 2-33 15,-8 5 7-15,-5-1 34 0,-4 8 0 16,-1 6-52-16,1-1-147 0,1 6-172 0,1 0-112 16,2 0-106-16,4 7-68 0,7-3-159 15,6 4-37-15,6-5 36 0,1 3-203 0</inkml:trace>
  <inkml:trace contextRef="#ctx0" brushRef="#br1" timeOffset="-133145.09">22400 10231 6683 0,'-12'9'431'0,"-4"11"-120"15,0 1 8-15,-2 5-17 0,1 2-173 16,-1 1-113-16,4 3-16 0,4 1 0 15,5-6 0-15,4 1 0 0,1-3 0 0,0-4 0 16,5-4-32-16,10-5-154 0,2-6-172 16,4-5-77-16,4-1-135 0,6-3-39 15,-3-8 51-15,2-7 10 0,2-3 92 0,-2-5 51 16,-1-5 18-16,-3 0 14 0,-6-1 32 16,-6-4 100-16,-4 0 141 0,-7 0 100 15,-3-2-22-15,0 2-30 0,-6-5 13 0,-10-3 23 16,-3-3-2-16,-6-2 18 0,-4 0 38 15,-2-1 53-15,1 1 137 0,2 5 30 16,5 4-75-16,5 7 37 0,4 8-82 16,4 6 56-16,6 9 328 0,4 7 155 0,0 3-81 15,0 5-141-15,6 10-34 0,4 8 73 16,2 6-39-16,5 9-32 0,3 10-132 0,4 7-229 16,1 7-62-16,1 5 0 0,2 5 0 15,2-2 0-15,1-2-32 0,2-3-324 16,-3-5-352-16,3-10-152 0,0-7-146 15,-2-6-52-15,0-11-7 0,-1-9-474 0</inkml:trace>
  <inkml:trace contextRef="#ctx0" brushRef="#br1" timeOffset="-132745.3">22924 10229 6484 0,'-10'13'474'16,"-2"4"-37"-16,-1 4-16 0,1 2-199 0,0-1-120 16,5 1-51-16,2-1-51 0,4 4 0 15,1-5 0-15,0 1 0 0,2-7 0 16,10 0 0-16,5-6-64 0,4-5-175 0,2-4-136 16,3 0-36-16,2-6 16 0,1-10 82 15,0-2 36-15,-3-3-11 0,-1-7 27 0,-5-4-4 16,-1-1-29-16,-6-5 46 15,-2 1 126-15,-6-3 96 0,-5 3 21 0,0-4-16 16,0-3-21-16,-5 0-130 0,-11-2-128 16,-6-6 75-16,-2-4 129 0,-2-1 96 0,-1-3 36 15,0 3 56-15,3 2 51 0,4 7 178 16,6 7 136-16,7 10 113 0,1 13 110 16,6 10 21-16,0 5-108 0,0 8-130 15,7 11-160-15,4 10-223 0,6 8-80 0,0 10 0 16,2 7 0-16,7 9 0 0,-2 4 0 15,5 3 0-15,1 5 0 0,1 1 0 16,2 2 0-16,0-1-594 0,3-6-752 0,-1-1-249 16,-2-4-21-16</inkml:trace>
  <inkml:trace contextRef="#ctx0" brushRef="#br1" timeOffset="-132259.31">20751 11609 5215 0,'7'37'36'16,"4"2"-36"-16,2 0-17 0,2-4-119 15,1-2-199-15,1-2-224 0,1-3-72 0,-3-4-104 16,1-7-457-16</inkml:trace>
  <inkml:trace contextRef="#ctx0" brushRef="#br1" timeOffset="-132008.92">21016 11733 5616 0,'0'13'58'16,"1"-7"15"-16,6-4 21 0,-2-2-89 16,1-6-5-16,3-7-34 0,3-5 31 0,0-6 3 15,6-2 16-15,-2-2 22 0,3 4 16 16,3 1 15-16,-3 8 36 0,1 6 81 16,-2 5 28-16,2 4-13 0,1 7-34 0,-1 7-96 15,0 5-44-15,-1 10 68 0,-1 3-20 16,1 3-75-16,-2 4-134 0,1-5-192 15,-3-2-236-15,-1-1-310 0,1-5-142 0,-2-9 23 16,-2-8-395-16</inkml:trace>
  <inkml:trace contextRef="#ctx0" brushRef="#br1" timeOffset="-131862.46">20910 11380 5415 0,'-13'0'-170'0,"9"0"-124"16,4 0-238-16,0-4-212 0,8-2-405 0</inkml:trace>
  <inkml:trace contextRef="#ctx0" brushRef="#br1" timeOffset="-131618.03">21494 10881 6326 0,'19'36'536'0,"0"10"-12"0,6 7-114 16,4 8-220-16,2 5-126 0,1 6 14 0,5 7-63 15,-1 3-15-15,7 0-278 0,-4-2-79 16,0-3-81-16,0-3-291 0,-3-6-115 0,-4-9-223 16,-2-6-187-16</inkml:trace>
  <inkml:trace contextRef="#ctx0" brushRef="#br1" timeOffset="-131260.41">21596 11639 6233 0,'0'-2'154'0,"12"2"-44"0,8-4-29 15,9 0-45-15,2-1 9 0,5-2 4 0,7-6-30 16,2 2 43-16,4-1-62 0,5-1-61 16,-3-2-106-16,-1 2 77 0,-3-4-55 15,1 4 14-15,-8 0-54 0,-7 4-9 0,-5-6 99 16,-6 6 23-16,-8-4 72 0,-3 2 31 15,-5 0 48-15,-6 0 5 0,0 1-25 16,0-3-26-16,0 3 11 0,-6 1 166 0,-7 3 102 16,1 3 45-16,-5 3-33 0,3 0-127 15,-5 0 6-15,1 5 72 0,2 4-25 16,-2 5-166-16,3 7-84 0,4-1 0 0,4 8 0 16,0 0 0-16,4 1 0 0,3 3 0 15,1-2 0-15,9 0 0 0,2-4 0 16,6 0 0-16,1-6 0 0,5-3-62 15,6-6-377-15,1-7-564 0,-1-4-368 0,4 0-20 16,-1-6 165-16</inkml:trace>
  <inkml:trace contextRef="#ctx0" brushRef="#br1" timeOffset="-130844.33">22564 11376 6449 0,'-2'7'504'0,"-5"2"-225"16,6 3-98-16,-1 0 101 0,2 2-97 0,0 3-92 16,0-2 16-16,0 0-63 0,3 0 1 15,9-2-31-15,-1-2-16 0,8 0-80 0,-1-6-127 16,1 1-141-16,2-6 4 16,-2 0 141-16,-1-2-55 0,0-3 42 0,0-7 141 15,-7 0 62-15,-1-3 13 0,-5-4 10 16,-5-1-10-16,0-2-31 0,0 1 15 0,0 1 9 15,-5 2-24-15,-5 2 38 0,0 1-2 16,4 4 36-16,-2 5-41 0,2 1 31 16,1 5-61-16,5 0 30 0,0 5 89 15,0 6-31-15,0 2 48 0,6 9-28 0,7 0 7 16,-2 7 195-16,3 4 61 0,2 1-23 16,8 5-25-16,0 5-176 0,2 0-117 0,-1 6 0 15,2 0 0-15,1 4 0 0,-4 0 0 16,0 0 0-16,-10-2 0 0,-7-5 0 15,-3 3 0-15,-4-6 0 0,-4-5 0 16,-11-4 0-16,-8-6 0 0,-2-5 0 0,-5-5 0 16,-6-8 0-16,1-8-62 0,-2-3-615 15,1-3-686-15,6-10-120 0,0-13 74 16</inkml:trace>
  <inkml:trace contextRef="#ctx0" brushRef="#br1" timeOffset="-130550.09">22977 11388 5651 0,'23'-5'420'16,"1"0"-89"-16,0-1-95 0,0 1-72 16,0-3-75-16,-4-3-55 0,-2 2 2 0,1 0 7 15,-7-2-29-15,-5-1 66 0,-3 3 22 16,-4 2 137-16,0 1 213 0,0 2-184 15,-10 4-236-15,-3 0-32 0,-6 6 0 16,0 3 0-16,-2 8 0 0,-1 2 0 0,3 8 0 16,0-3 0-16,5 3 0 0,9-1 0 15,3-2 0-15,2-4 0 0,0-1 0 0,10-6 0 16,9-4 0-16,10-5-198 0,5-4-645 16,7 0-476-16,0-6 57 0,7-5 257 15,1-4 216-15,-2-1-35 0,-4 3-157 16</inkml:trace>
  <inkml:trace contextRef="#ctx0" brushRef="#br1" timeOffset="-130388.64">23545 11510 4731 0,'-6'11'458'0,"2"-5"-94"15,2-6-33-15,-1 0-10 0,3-6 13 16,0-3-10-16,0-2-86 0,0-6-13 16,0-1-52-16,0-1-44 0,2-3-32 0,3 3-34 15,4 1-63-15,1 4-19 0,2-1-183 16,4-3-190-16,-1 1-229 0,4 0-221 15,3 1-152-15,1 1 19 0,2-4 70 0,0-1-299 16</inkml:trace>
  <inkml:trace contextRef="#ctx0" brushRef="#br1" timeOffset="-130145.4">23870 11005 6078 0,'-11'5'505'15,"-5"2"-107"-15,-1 3-100 0,-1 1-23 0,4 0-60 16,-2-2-64-16,4 2-32 0,0-3-51 15,7-1-34-15,-2-1-34 0,6-2 17 16,1 3-17-16,0-2 0 0,4 1 0 16,6 0 1-16,8 5 15 0,5 0 0 0,4 4-16 15,5 3 0-15,4 4 0 0,0 2 0 16,0 5 0-16,-1 2 0 0,-4-1 0 16,-6 2 0-16,-6-1 0 0,-9-2 0 0,-7-3 0 15,-3 1 0-15,0-4 0 0,-12-1 0 16,-7-5 0-16,-3 1 0 0,-6-8 0 0,2-5-745 15,2-1-1376-15,4-4-1201 0</inkml:trace>
  <inkml:trace contextRef="#ctx0" brushRef="#br1" timeOffset="-129356.81">25016 11803 4565 0,'0'0'57'0,"0"0"16"15,0-6 28-15,-4-3 41 0,-2-2 54 0,-1-5 30 16,-7-6-19-16,3 0-32 0,-1-6 4 15,-5-5 6-15,-1-1-34 0,0-5-39 16,-5-4 1-16,1-5-31 0,0-6-51 0,-3-4-20 16,3-5-11-16,4-8-11 0,-2 0 3 15,6 1 8-15,3-1 6 0,6 6 1 16,3 0 12-16,2 3 12 0,0 8 13 0,0-3 0 16,6 8-20-16,5 0-13 0,2 3 2 15,3 0 40-15,3 10 56 0,-1 3 15 16,4 9-25-16,3 8-31 0,2 13-33 15,3 3-35-15,5 0-45 0,3 10-141 0,7 7-224 16,-2 9-289-16,5 5-290 0,0 1 151 16,-4 1 261-16,0 0-75 0,-8 2-229 0,-5 1-376 15</inkml:trace>
  <inkml:trace contextRef="#ctx0" brushRef="#br1" timeOffset="-129184.2">24839 11252 5661 0,'0'-2'0'0,"7"-3"-16"0,11-5-41 16,11-8-59-16,5 3-177 0,9-4-176 0,-1 2-125 16,8 2-104-16,-4-2-20 0,6 6-250 15,-1 6-181-15</inkml:trace>
  <inkml:trace contextRef="#ctx0" brushRef="#br1" timeOffset="-128347.13">25426 11451 5732 0,'0'9'328'0,"0"-5"-66"15,0-4-57-15,0 0-81 0,3-4-43 0,3-9-62 16,4-7-19-16,3-3-73 0,-2-5-41 15,1-6 15-15,3-4 52 0,-1 1 30 16,3 0-10-16,1 2-44 0,-1 2-55 0,2 5 34 16,-1 8 67-16,0 2 25 0,-1 12 9 15,1 2 11-15,-6 4 7 0,1 4 18 16,0 7-16-16,-1 2 0 0,-7 2 42 0,3 3 42 16,-5 2 60-16,1 1 27 0,-4-5 29 15,0-1 47-15,0 3 4 0,0-3-54 16,0-2-25-16,0 1-45 0,0 2-109 0,0 0-47 15,2 1 0-15,3-2 0 0,4 3 0 16,2-3 0-16,8-3 0 0,0 1 0 16,6-8 0-16,0-5 0 0,2 0 0 0,0-3 0 15,2-9 0-15,-7 1 0 0,-2-4 0 16,-6-6 0-16,-3 1 0 0,-6-4 0 16,-5 5 0-16,0-3 0 0,-7 4 0 0,-7-1 0 15,-5 3 0-15,-4 3 0 0,-7-1 0 16,-1 4-108-16,2 1-153 0,4 2-87 15,0 0-182-15,8 1-143 0,3 0-1 0,10 1 41 16,4-1 3-16,0-3 83 0,4 1 114 16,12 3 22-16,6-6 19 0,1 3 32 15,8 3 139-15,0 1 221 0,-2 4 54 16,3 0 273-16,-3 2 135 0,-4 5 67 0,0 5 99 16,-8 6 125-16,-2 3 29 0,-3 6-18 15,-4 1-16-15,-4-3-109 0,-4 1-231 16,0-2-281-16,0 0-127 0,0-7 0 0,0-2 0 15,0-6 0-15,0-2 0 0,0-7 0 16,0 0 0-16,0 0 0 0,0-3 0 16,0-1 0-16,0-2 0 0,7-1 0 0,-1-2 0 15,1 1 0-15,5 1 0 0,-2-1 0 16,3 1 0-16,-1-4 0 0,4 0 0 16,-2 0 0-16,3-2 0 0,-1-4 0 0,-2 2 0 15,4-6 0-15,-5 1 0 0,-1-1 0 16,-1 2 0-16,2 3 0 0,-6-3 0 15,2 10 0-15,-3 2 0 0,-1 7 0 16,2 2 0-16,0 7 0 0,-1 6 0 0,3 7 0 16,1 0 0-16,0 6 0 0,1 2 0 15,5-2 0-15,3 0 0 0,-2-6 0 0,6-5 0 16,0-6 0-16,1 0 0 0,1-7 0 16,-5-4 0-16,-3 0 0 0,2-4 0 15,-8-3 0-15,1 3 0 0,-6-4 0 0,-1 3 0 16,-1 5 0-16,-2 0 0 0,2 4 0 15,4 5 0-15,-2 6 0 0,1 5 0 16,4 4 0-16,3 2 0 0,6 1 0 0,-4-1 0 16,9 2-63-16,1-2-876 0,-1-6-1017 15,1 4-158-15</inkml:trace>
  <inkml:trace contextRef="#ctx0" brushRef="#br1" timeOffset="-127767.39">21857 12435 6617 0,'25'52'506'16,"6"12"-12"-16,4 6-233 0,3 10-111 16,3 0-51-16,1 8-81 0,-3-2-18 0,-3-3 15 15,0-3-61-15,-5-7-2 0,-5-7-152 16,0-4-286-16,-6-8-197 0,-4-6-266 15,1-11-322-15,-6-9-43 0,0-9-460 16</inkml:trace>
  <inkml:trace contextRef="#ctx0" brushRef="#br1" timeOffset="-127450.86">22880 12562 6683 0,'15'63'520'16,"4"7"-196"-16,2 1-173 0,5 0-129 0,4 3-22 16,2-3-60-16,4-6-120 0,0-5-87 15,1-10-50-15,-2-4-204 0,-4-9-237 0,-1-9-344 16,-5-9 167-16,-7-6 247 0,-5-8-615 16</inkml:trace>
  <inkml:trace contextRef="#ctx0" brushRef="#br1" timeOffset="-127104.06">22868 13086 6607 0,'-24'0'351'0,"10"0"-216"0,5 2 16 15,6-2-1-15,3 0-150 0,2 0-22 16,10-4-39-16,12-5 12 0,9-4-34 0,7-4-27 16,1-3 47-16,4-2-19 0,1 3-58 15,0 0 8-15,3 5 12 0,-6 4 28 16,1 3 66-16,-7 7 26 0,-2 0 27 0,-4 4 76 15,-6 7 81-15,-3 2 62 0,-4 9 94 16,-6 0-7-16,-3 6-57 0,-4 5-72 16,1-3-140-16,1 1-64 0,-1-2 0 15,0-1 0-15,3-4 0 0,4-4 0 0,5-9 0 16,-1-7 0-16,6-4 0 0,3-1 0 16,4-11 0-16,0-4 0 0,1-8 0 0,-3-6 0 15,-6-3 0-15,-6 0 0 0,-6 4 0 16,-6-3 0-16,-4 4 0 0,-3 3 0 15,-9 2 0-15,-10 6 0 0,-6 1 0 16,-2 7 0-16,-6 4 0 0,1 3 0 16,1 0 0-16,3 2-246 0,1 0-808 0,12 2-707 15,8 2-36-15</inkml:trace>
  <inkml:trace contextRef="#ctx0" brushRef="#br1" timeOffset="-126681.9">24138 12411 5728 0,'11'15'589'16,"8"9"-122"-16,-2 13-98 0,3 7-90 16,4 7-88-16,-1 10-82 0,7 2-109 15,1 3-16-15,-2-3-124 0,1-2-135 0,1-3-171 16,-1-6-104-16,0-4-23 0,0-10-73 16,-5-8-188-16,0-8 5 0,-2-11 124 0,-4-7-246 15,0-4-225-15</inkml:trace>
  <inkml:trace contextRef="#ctx0" brushRef="#br1" timeOffset="-126149.45">24709 12695 7539 0,'0'31'294'0,"0"4"-45"0,0 6-140 16,0 3-109-16,0-1 0 15,8-1 0-15,3-4 0 0,8-6 0 0,3-5 0 16,4-8 0-16,5-11 0 0,2-5 0 0,1-3 0 15,1-11 0-15,-3-9 0 0,-2-8 0 16,1-4 0-16,-11-4 0 0,-5-2 0 16,-7-5 0-16,-7 6 0 0,-1-2 0 0,-3 4 0 15,-11 2 0-15,-8 4 0 0,-9 3 0 16,-4 2 0-16,-2 5 0 0,2 3 0 16,-3-1 0-16,3 8 0 0,5 1-46 15,6 4-365-15,9-3-371 0,7 2 7 0,6-1 51 16,2 1 0-16,6-6 46 0,13 0 146 0,5-4 110 15,10-1 66-15,4 1 159 0,5-2 178 16,2 1 19-16,3 4 149 0,-6 1 125 16,0 6 90-16,-3 5 93 0,-6 0 161 15,-6 0 164-15,-6 9 3 0,-6 6-38 16,-5 3-74-16,-2 6-117 0,-8 2-295 0,0 4-261 16,0 2 0-16,0 7 0 0,0-2 0 15,0 2 0-15,5 2 0 0,2-5 0 16,2 3 0-16,4-6 0 0,7-3 0 0,7-6 0 15,0-5 0-15,5-10 0 0,4-4 0 16,1-5 0-16,1-2 0 0,2-9 0 16,-1-11 0-16,-1-4 0 0,-6-7 0 0,-3-4 0 15,-9 0 0-15,-8-1 0 0,-8-1 0 16,-4 4 0-16,0 3 0 0,-9 3 0 16,-11 5 0-16,-6 2 0 0,-7 9 0 0,-3 2 0 15,0 4 0-15,-1 1 0 0,3 1 0 16,0 5 0-16,7 0 0 0,1-4-847 15,9-2-1199-15,8 1-390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1:05:39.76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20279 3362 3361 0,'0'-5'105'16,"0"-3"-25"-16,0-2 33 0,0-5 36 15,5-6-32-15,4-4-14 0,3-7 33 0,7-3 22 16,5-4-18-16,5-6-31 15,6-5-42-15,5-5 7 0,10-5-12 0,3 1-38 16,7-6-24-16,8 0-7 0,0-1 16 0,4 5-9 16,8 3 15-16,0 9-15 0,1 14 20 15,-1 11 30-15,0 13-44 0,0 7 131 16,-3 9 199-16,1 11 100 0,-5 13-81 0,-2 13 9 16,-1 3-119-16,-4 6-24 0,-5 3 122 15,0 0-185-15,-8 1-144 0,-5-4-14 16,-9-2-15-16,-3-4-192 0,-8-5-522 0,-5-1-336 15,-9-6-114-15,-3-8-98 0</inkml:trace>
  <inkml:trace contextRef="#ctx0" brushRef="#br0" timeOffset="371.02">21809 3077 4079 0,'5'15'406'16,"8"4"93"-16,3 4-69 0,5 4-35 16,1-1-96-16,3 4-190 0,4-2-56 0,4-3 28 15,-2-7 18-15,6-4-102 0,0-8 27 16,-6-4-79-16,2-2-82 0,-2-8-20 16,-1-7 104-16,-6-6-106 0,-6-4-58 0,-3-5-10 15,-2-4-43-15,-8 3 70 0,0-1-36 16,-4 0-215-16,-1 4-119 0,0 6-6 15,0 5-186-15,0 7-583 0</inkml:trace>
  <inkml:trace contextRef="#ctx0" brushRef="#br0" timeOffset="878.51">20180 2945 4936 0,'0'32'409'0,"0"3"11"0,-6 3 15 0,2 0-71 16,-3 1-157-16,2-5-78 0,-2-2-16 15,2-6-25-15,1-2-13 0,4-8 10 16,0-5-28-16,0-3-13 0,0-6 30 16,5-2-16-16,4 0-33 0,3-2-1 0,6-3-10 15,0-1-2-15,3-2 7 0,6 0-12 16,3 0-17-16,1-1-68 0,3-2-285 0,3 1-450 15,-2-2-279-15,6-4-33 0,2 0-80 16</inkml:trace>
  <inkml:trace contextRef="#ctx0" brushRef="#br0" timeOffset="1373.54">20347 2078 5660 0,'12'37'254'0,"5"-1"-99"0,5-3-8 0,2-7-42 15,6-4-64-15,1-8-29 0,4-9-5 16,-2-4 0-16,0-4 0 0,-1-7 2 0,-2-6-18 16,-5-8-22-16,-2-3-13 0,-7-5-17 15,-3 0-52-15,-8 3-11 0,-2 3-34 16,-3-2-66-16,0 7-117 0,0 0-223 0,-4 5-106 15,-3 4-18-15,1 4-172 0</inkml:trace>
  <inkml:trace contextRef="#ctx0" brushRef="#br0" timeOffset="1727.5">20706 1381 5839 0,'4'27'539'0,"6"6"-23"0,1 7-109 16,7 5-91-16,0 5-38 0,0-1-71 16,-1-1-118-16,2 2-89 0,0-1 0 0,-6-5 0 15,0-7 0-15,1-4 0 0,-2-8 0 16,0-2 0-16,0-8 0 0,0-9 0 15,1-2 0-15,-2-4 0 0,1-5 0 16,0-4 0-16,-1-3 0 0,2-4 0 0,-1-3 0 16,1 2 0-16,0 0 0 0,2 2 0 0,-3 7 0 15,0 4 0-15,0 4 0 0,-3 0 0 16,-1 4 0-16,-1 7 0 0,0 3 0 16,-1 5 0-16,-2 1-195 0,0 2-394 15,2-2-310-15,-1 0-135 0,2-2-59 0,0-5 63 16,5-2 22-16</inkml:trace>
  <inkml:trace contextRef="#ctx0" brushRef="#br0" timeOffset="2028.39">21463 1742 4280 0,'0'6'631'0,"0"-1"-25"0,0 3-84 15,0 3-51-15,0 2 2 0,0 4-117 16,4-1-241-16,1 2-81 0,3-1 12 16,3-1-1-16,2 1-44 0,6-3 1 0,-1-5 2 15,1-3-30-15,3-6 26 0,1 0-12 16,-1-5-17-16,-2-4 25 0,-2-4-12 0,-6-5 32 16,-1 0 10-16,-5-1 33 15,-6-1 44-15,0 4-4 0,-5-1 58 0,-7 5-27 16,-8 1-72-16,-4 6-14 0,-6 2-44 15,-1 3 0-15,1 0 0 0,1 0-137 0,-2 0-194 16,7 0-398-16,5 0-420 0,8 0-26 16,6 0 185-16,5-7 50 0</inkml:trace>
  <inkml:trace contextRef="#ctx0" brushRef="#br0" timeOffset="2386.83">21576 1068 6174 0,'8'41'963'0,"3"7"-184"0,4 7-504 15,3 5-275-15,7 6 0 0,2 6 0 16,3-3 0-16,1-1 0 0,-1-3 0 15,2-6 0-15,-2-11 0 0,-2-5 0 16,-1-9 0-16,-2-13 0 0,-9-8 0 0,2-7 0 16,-1-5 0-16,-2-1 0 0,-2-11-123 0,-1-2-45 15,1-3 121-15,-3-5 0 0,-5 2 47 16,4 2 46-16,-4 2 62 0,-4 9 61 16,2 3-107-16,-3 3-62 0,1 3 0 15,-1 9 0-15,0 5 0 0,0 3 0 16,0 4 0-16,0 0 0 0,0-2 0 0,0 0-123 15,0-4-377-15,6-3-582 0,7-6-353 16,-1-3 152-16,5-6 170 0</inkml:trace>
  <inkml:trace contextRef="#ctx0" brushRef="#br0" timeOffset="2581.98">22130 1051 8022 0,'5'41'169'0,"5"6"-169"0,1 2 0 16,4 5 0-16,4-1 0 0,3 2-310 16,2 2-687-16,0-3-465 0,1-4 39 15,-2-1 30-15</inkml:trace>
  <inkml:trace contextRef="#ctx0" brushRef="#br0" timeOffset="2710.78">22498 1963 8191 0,'0'18'0'16,"4"-3"0"-16,1-3 0 0,2-9-14 0,3 0-1725 15</inkml:trace>
  <inkml:trace contextRef="#ctx0" brushRef="#br0" timeOffset="63568.14">3285 7458 3877 0,'-8'1'327'0,"4"-1"-142"0,4 0-124 0,0 0-12 16,0-5 14-16,0-1-34 0,4-9-20 0,9 0-9 15,3-7-7-15,6-1 0 0,3-4 6 16,5 1 2-16,2-2 0 0,4 3 3 16,-1 3 16-16,1 8 3 0,-2 4 59 15,-1 9 104-15,-4 1 103 0,-5 5 134 16,-4 11 127-16,-8 7 70 0,-9 7 43 0,-3 9-118 16,0 4-346-16,-11 7-199 0,-14 6 0 15,-6 5 0-15,-3 3 0 0,-4 3 0 0,-1-1 0 16,2-1 0-16,3-3 0 0,5-5 0 15,10-9 0-15,5-6 0 0,9-7 0 16,5-7 0-16,0-6 0 0,12-8 0 0,9-4 0 16,9-7 0-16,8-3 0 0,5 0 0 15,5-5 0-15,7-6-14 0,-1 0-555 0,2-3-628 16,1-4-148-16,-4 2 58 0,3-1-380 16</inkml:trace>
  <inkml:trace contextRef="#ctx0" brushRef="#br0" timeOffset="63844.11">4086 7221 7741 0,'6'32'405'0,"-1"8"-360"0,5 9-45 15,4 5 0-15,-3 11 0 0,2 3 0 16,0 5 0-16,4 5 0 0,-3-2 0 0,4-4 0 16,-2-6-14-16,1-5-473 0,1-10-647 15,1-11-266-15,-4-9 19 0,3-14-535 16</inkml:trace>
  <inkml:trace contextRef="#ctx0" brushRef="#br0" timeOffset="64241.36">4434 7247 5820 0,'-3'12'410'0,"-6"4"-61"0,-3 5 8 15,-6 3-8-15,-2 2-1 0,-3 1-5 0,-2 1-157 16,-1 4-157-16,-1-3-29 0,2 0 0 16,0-2 0-16,3-2 0 0,7-5 0 0,3 3 0 15,6-2 0-15,6 2 0 0,0-3 0 16,0 2 0-16,13 2 0 0,5 1 0 16,8 1 0-16,5-3 0 0,3 2 0 15,4-4 0-15,5-2 0 0,-1-5-72 0,1-3-564 16,1-4-574-16,-2-1-141 0,2-2 45 15,-8-4-533-15</inkml:trace>
  <inkml:trace contextRef="#ctx0" brushRef="#br0" timeOffset="64444.78">4775 7591 8191 0,'16'0'0'0,"4"0"0"16,8-1 0-16,6-4 0 0,3-1 0 0,6-3 0 15,4 1-185-15,2 0-306 0,-2 0-268 16,4 0-185-16,0 1-125 0,-3-1 3 16,-4 0-314-16</inkml:trace>
  <inkml:trace contextRef="#ctx0" brushRef="#br0" timeOffset="64630.1">5470 7147 8191 0,'0'29'0'15,"0"12"0"-15,0 9 0 0,2 7 0 0,5 3 0 16,4 6 0-16,7 2 0 0,1 1 0 15,5-1 0-15,7-2-239 0,-1-7-1036 16,6-4-842-16</inkml:trace>
  <inkml:trace contextRef="#ctx0" brushRef="#br0" timeOffset="65057.15">6145 7302 7911 0,'0'0'280'0,"0"2"-280"0,1 0 0 0,11 1 0 16,8-2 0-16,4 2 0 0,7 1 0 16,7 0 0-16,4-1 0 0,-1 1 0 15,4 1-163-15,0-1-533 0,-2 1-521 0,-1 1-187 16,-6-1 16-16</inkml:trace>
  <inkml:trace contextRef="#ctx0" brushRef="#br0" timeOffset="65193.68">6363 7610 8191 0,'15'7'0'0,"11"-6"0"0,8-1 0 16,7 0-245-16,5 0-889 0,1-5-657 16,5-1 154-16</inkml:trace>
  <inkml:trace contextRef="#ctx0" brushRef="#br0" timeOffset="65408.17">7135 7165 8191 0,'0'35'0'0,"3"12"0"0,4 6 0 15,-2 3 0-15,4 4 0 0,1 2 0 16,1 2 0-16,2-4 0 0,2 2 0 0,2-7-258 16,0-6-1282-16,4-9-390 0,-1-8-243 15</inkml:trace>
  <inkml:trace contextRef="#ctx0" brushRef="#br0" timeOffset="65675.5">7515 7034 7258 0,'13'-15'0'0,"9"-2"-7"0,7 1-5 16,6-3 12-16,3 3 10 0,5 0 33 16,-1 4 94-16,2 4 133 0,-2 8 61 15,0 0-170-15,-1 8-161 0,-4 9 0 16,-7 10 0-16,1 11 0 0,-8 9 0 0,-4 12 0 15,-3 5 0-15,-3 4 0 0,-1 6 0 16,-4-1 0-16,-3 2 0 0,2-2 0 0,-4-9 0 16,0-3 0-16,0-7 0 0,-3-5-168 15,0-7-878-15,0-7-723 0,0-7 14 16</inkml:trace>
  <inkml:trace contextRef="#ctx0" brushRef="#br0" timeOffset="65832.6">7710 7440 8191 0,'19'-7'0'0,"9"3"0"16,11-7 0-16,13-1 0 0,4-5 0 16,4 1 0-16,5 1-861 0,-2-5-1027 0,0 4-83 15</inkml:trace>
  <inkml:trace contextRef="#ctx0" brushRef="#br0" timeOffset="66295.78">8656 6943 2214 0,'14'-6'585'0,"-2"-5"-54"0,0 6-33 16,1-2 107-16,-4 2 85 0,-3-1-34 15,2 1-50-15,-1 0-196 0,-2-5-189 0,-1 5-123 16,-1-2-64-16,-3 1 30 0,0-2 91 16,0 3 146-16,0-2 41 0,0 2-177 0,-7 3-149 15,-5 2-16-15,-1 0 0 0,-6 3 0 16,1 8 0-16,-3 4 0 0,-1 4 0 15,2 5 0-15,0 3 0 0,3 3 0 16,3 2 0-16,8 0 0 0,2 3 0 0,4-3 0 16,0-3 0-16,8 0 0 0,9-9 0 15,5-6 0-15,5-7 0 0,3-4 0 0,4-3 0 16,-2-5 0-16,-2-8 0 0,-2-5 0 16,-2-5 0-16,-7-2 0 0,-8 3 0 15,-6 0 0-15,-5 2 0 0,0 10 0 16,0 4 0-16,0 6 0 0,-5 4 0 0,-1 12 0 15,4 15 0-15,2 9 0 0,0 12 0 16,0 10 0-16,11 9 0 0,10 5 0 16,9 6 0-16,7 0 0 0,6 0 0 0,7-1 0 15,-2-5-1160-15,0-4-1649 0</inkml:trace>
  <inkml:trace contextRef="#ctx0" brushRef="#br0" timeOffset="67794.72">4826 9349 4117 0,'0'-15'92'0,"0"-1"16"0,11-1-19 0,6 2-14 15,5 2 16-15,3 1 18 0,6 2 37 16,-1 5 79-16,2 4 89 0,-1 1 76 16,0 0 102-16,-1 4 67 0,-5 4 57 0,-4 4-64 15,-7 4-336-15,-5 3-216 0,-4 5 0 16,-5 2 0-16,0 7 0 0,-4 6 0 16,-6-2 0-16,-3 4 0 0,-3 5 0 0,2-7 0 15,1 1 0-15,0-3 0 0,8-8 0 16,5-1 0-16,0-6 0 0,0-6 0 0,12-5 0 15,7-7 0-15,4-4 0 0,7 0 0 16,5-3 0-16,5-2-129 0,1-6-507 16,7-1-394-16,1-2 35 0,-1-1 56 15,4 4 15-15,-4-1 15 0,1 2-508 0</inkml:trace>
  <inkml:trace contextRef="#ctx0" brushRef="#br0" timeOffset="68077.89">5745 8901 5389 0,'0'11'749'0,"0"9"-61"0,2 3-104 16,5 9-69-16,0 5-264 0,5 6-236 16,0 3-15-16,6 6 0 0,0 5 0 15,2 3 0-15,4 3 0 0,0 2 0 0,0-3-29 16,4-2-271-16,0-5-385 0,-3-6-269 16,1-9-159-16,-2-5-27 0,0-9-65 0</inkml:trace>
  <inkml:trace contextRef="#ctx0" brushRef="#br0" timeOffset="68559.77">6076 8979 2764 0,'1'-5'332'0,"0"-3"-39"0,2 5-9 16,-3 3 3-16,0 0 92 0,0 0 101 15,0 0 17-15,0 5 9 0,-5 7-66 0,-3 1-76 16,-3 5 6-16,-2 6 49 0,-4 2 23 16,0 5-166-16,-1 1-218 0,-1 2-58 15,0 1 0-15,2-3 0 0,4-3 0 16,6-1 0-16,2-8 0 0,5 0 0 0,0-4 0 15,5-5 0-15,8 1 0 0,9-3 0 16,7-1 0-16,4 0 0 0,6 1 0 0,3 2-76 16,-1-1-201-16,5 1-171 0,0 4-83 15,-3 2-189-15,-1-3-122 0,-6 6-41 16,0-3 9-16,-6-1-91 0</inkml:trace>
  <inkml:trace contextRef="#ctx0" brushRef="#br0" timeOffset="71239.17">6718 9120 5861 0,'1'3'23'0,"-1"-2"12"0,5-1-23 0,4 0 1 16,3 0 7-16,2 0-20 0,5 0-53 15,3-5-164-15,5-1-120 0,3 1-79 16,1 0-152-16,2 3-49 0,1 0-106 0,-3 2-671 15</inkml:trace>
  <inkml:trace contextRef="#ctx0" brushRef="#br0" timeOffset="71403.73">6776 9373 8191 0,'-2'10'0'16,"2"0"0"-16,0-4 0 0,14 2 0 15,8-2 0-15,10-1-346 0,7-3-459 16,8 2-86-16,0-1 44 0,9-3 0 0,-2 0 86 16,-1-3 29-16,-2-2-571 0</inkml:trace>
  <inkml:trace contextRef="#ctx0" brushRef="#br0" timeOffset="71593.03">7554 9135 8191 0,'0'49'0'0,"0"7"0"16,5 2 0-16,1 5-131 0,2-1-285 16,4-2-229-16,0-3-144 0,2-8-34 0,4-2-27 15,0-11 1-15,1-8-11 0</inkml:trace>
  <inkml:trace contextRef="#ctx0" brushRef="#br0" timeOffset="72001.67">7966 9515 6690 0,'1'-11'60'15,"3"-3"-60"-15,1-13-41 0,3-2-148 0,4-6-96 16,0-3 68-16,-1-6 151 0,3 0 66 15,-3 1 19-15,2-1 88 0,-4-1 94 16,-4 5 76-16,-4 3 63 0,-1 2 22 16,0 3 43-16,0 11-34 0,-5 3-214 0,-6 7-157 15,-7 7 0-15,-1 4 0 0,-4 1 0 16,-1 9 0-16,-5 2 0 0,0 6 0 16,1 3 0-16,1 2 0 0,2-2 0 15,5 2 0-15,3-3 0 0,7 1 0 0,6 1 0 16,4 3 0-16,0-4 0 0,16 3 0 15,8 0 0-15,11-3 0 0,9 2 0 0,9-3 0 16,5 4 0-16,1-3 0 0,6 3 0 16,-2 1 0-16,-2 1 0 0,-6 0 0 15,-12 2 0-15,-6-1 0 0,-15-1 0 16,-12 4 0-16,-7-1 0 0,-3 0 0 0,-15-1 0 16,-14 0 0-16,-12-4 0 0,-10-1 0 15,-3-2 0-15,-6-5 0 0,-1-6 0 0,1-2 0 16,5-5-60-16,5-3-719 0,10 0-667 15,11-4 115-15,15-8 287 0,7-5 133 16</inkml:trace>
  <inkml:trace contextRef="#ctx0" brushRef="#br0" timeOffset="72310.55">8602 9088 8021 0,'-19'23'170'16,"0"6"-170"-16,9 4 0 0,6 6 0 15,4 0 0-15,0 3 0 0,5 0 0 16,13 4 0-16,12-8 0 0,13-9 0 0,12-7 0 16,8-11 0-16,8-6 0 0,3-5 0 15,5-11 0-15,-4-8 0 0,-3-11 0 0,-10-7 0 16,-11-2 0-16,-13-3 0 0,-18 0 0 15,-12 0 0-15,-7 2 0 0,-7 1 0 16,-15 5 0-16,-15 4 0 0,-12 8 0 0,-12 3 0 16,-5 7 0-16,-4 5 0 0,-5 5 0 15,2 2 0-15,6 0-355 0,4 5-1316 16,10 0-919-16</inkml:trace>
  <inkml:trace contextRef="#ctx0" brushRef="#br0" timeOffset="73169.78">5883 11127 5360 0,'6'22'527'0,"6"8"-135"0,-1 6-138 15,1 10-99-15,1 8-107 16,0 3-48-16,2 1-109 0,1 5-109 0,-3 0-67 16,0-2-152-16,2-2-182 0,-3-4-104 0,-1-2 37 15,2-8-17-15,-2-5-393 0</inkml:trace>
  <inkml:trace contextRef="#ctx0" brushRef="#br0" timeOffset="73856.13">6334 11130 5202 0,'-10'23'488'0,"-1"3"-54"0,-1 1-70 16,-7 6-75-16,0 0-56 0,0-1-40 15,-4-1-48-15,1 1-16 0,-1-8 75 0,-1 1 29 16,1-3-44-16,3-4-101 0,0-1-88 16,3-4 0-16,3-2 0 0,3-1 0 15,5-1 0-15,5 4 0 0,1-2 0 0,0 4 0 16,4 3 0-16,9-4 0 0,6 4 0 16,7 1 0-16,5-2 0 0,4 1 0 15,7-5 0-15,5-2-392 0,1-1-584 0,4-1-232 16,2-5-80-16,-2 3-56 0</inkml:trace>
  <inkml:trace contextRef="#ctx0" brushRef="#br0" timeOffset="74065.58">6913 11259 7983 0,'2'4'103'0,"5"3"-103"0,6-3-108 16,7 0-258-16,5-3-223 0,4 1 3 15,4-2 169-15,1 0 20 0,1 0-129 0,-1 0-205 16,-5 0-73-16,-1 0-29 0,-5 0-692 16</inkml:trace>
  <inkml:trace contextRef="#ctx0" brushRef="#br0" timeOffset="74190.37">6986 11497 8191 0,'12'0'0'15,"13"0"0"-15,11-2 0 0,11-3 0 16,6-8-89-16,8 3-921 0,6-1-1050 16,5-2-524-16</inkml:trace>
  <inkml:trace contextRef="#ctx0" brushRef="#br0" timeOffset="75141.37">8133 10916 1117 0,'0'-1'35'0,"4"-1"21"0,-3 0-9 16,2-2 15-16,-1-1 68 0,3-1 71 16,-2 1 47-16,-1-2-12 0,2-1-5 0,-1 0-52 15,-2 1-58-15,2 0 8 0,-3 1 14 16,1 0-29-16,-1 3-37 0,0-1 36 15,0 4 24-15,0-1 1 0,0 1 17 16,0 0 18-16,0 0 37 0,0 0 49 0,-5 0 7 16,-2 0-36-16,2 0-35 0,-6 3-4 15,-2 2 30-15,1 3 56 0,-2 3 36 16,-5 4 28-16,1 1-33 0,0 5-48 0,0 7 59 16,-1-1-38-16,8 5-56 0,-2 0 3 15,6 2-115-15,4-3-65 0,3 1-31 16,0-3-17-16,5-5-46 0,9-4-30 0,4-7-14 15,7-6-42-15,1-3-58 0,3-4 2 16,0-7-13-16,-4-7-14 0,1-5 17 0,-2-5 36 16,-4-5 59-16,-2 0 81 0,-6 0 22 15,-4 1 84-15,-3 6 122 0,-5 4 15 16,0 9-54-16,0 7 46 0,0 2 91 16,-3 9 21-16,-3 13-175 0,1 9-150 0,-2 12 0 15,4 7 0-15,3 8 0 0,0 7 0 16,0 0 0-16,1-1 0 0,9 4 0 0,2-1 0 15,7-5-74-15,4-1-420 0,2-7-402 16,1-10-267-16,4-4-204 0,0-5-14 16</inkml:trace>
  <inkml:trace contextRef="#ctx0" brushRef="#br0" timeOffset="75483.48">8720 11066 3324 0,'9'-6'467'0,"1"3"103"16,-1 3-1-16,-4 9-62 0,1 5 67 16,1 10 118-16,-4 6 0 0,0 9-152 0,2 5-300 15,-3 6-224-15,3 2-16 0,2-3 0 16,4-1 0-16,0 0 0 0,6-7 0 15,-1-4 0-15,8-10 0 0,0-11 0 0,4-8 0 16,0-5 0-16,3-7 0 0,0-8 0 16,3-10 0-16,-3-7 0 0,-1-8 0 15,-4-6 0-15,-9-2 0 0,-4 4 0 16,-7-4 0-16,-6 1 0 0,0 3 0 0,-8 3 0 16,-10 5 0-16,-6 4 0 0,-7 8 0 15,0 2 0-15,-6 8 0 0,4 6-125 0,1 5-901 16,2 0-1005-16,6 4-758 0</inkml:trace>
  <inkml:trace contextRef="#ctx0" brushRef="#br0" timeOffset="77876.27">4591 14199 2775 0,'0'1'391'16,"0"7"-56"-16,1 4-62 0,3 6-16 16,-2 5 79-16,1 7 49 0,4 6-13 15,-1 5-17-15,0 4-56 0,0 5-74 0,1-2-50 16,1-3 0-16,0-1-37 0,-3-6-52 16,2-6-22-16,0-4-12 0,-2-7-11 0,-2-5 26 15,-1-6 25-15,-1-8-39 0,-1-2-39 16,0-2-14-16,0-8-26 0,0-6-12 15,0-6-27-15,0-6-42 0,0-3-1 0,0-6-3 16,2-2 36-16,2-2 55 0,2-1 19 16,5 0 1-16,1 2 0 0,7 2 5 15,-2 5 12-15,6 6 61 0,1 8 124 16,2 12 38-16,-2 4-13 0,2 3-68 0,0 8 2 16,-2 10 53-16,1 8-2 0,-7 4-43 15,-1 3-85-15,-2 1-70 0,-3-2-14 0,-3 2-69 16,-4 0-259-16,2-4-362 0,-4-3-264 15,5-1-204-15,-4-5-4 0,2-3 54 16</inkml:trace>
  <inkml:trace contextRef="#ctx0" brushRef="#br0" timeOffset="78103.39">5328 14190 6220 0,'4'-6'186'16,"2"4"-115"-16,7-1-71 0,2 2-6 16,9-2-126-16,4 2-199 0,2 1-202 15,7 0-223-15,5 0-7 0,1 0 119 16,-1 0-28-16,1-1-478 0</inkml:trace>
  <inkml:trace contextRef="#ctx0" brushRef="#br0" timeOffset="78252.3">5561 14346 7816 0,'0'1'91'0,"5"-1"-91"0,12 1-142 16,11-1-233-16,6 2-291 0,8-2-203 15,5 0-147-15,4 0 14 0,4 0 58 0,-2 0-593 16</inkml:trace>
  <inkml:trace contextRef="#ctx0" brushRef="#br0" timeOffset="78899.31">6435 13827 7569 0,'0'46'377'15,"0"9"-224"-15,0 7-76 0,0 5-77 16,6-1-15-16,0 2-88 0,6-2-71 15,0-3-40-15,3-3-120 0,-1-9-220 16,4-9-172-16,-4-7-119 0,2-9-104 0,-4-10-5 16,0-6-451-16</inkml:trace>
  <inkml:trace contextRef="#ctx0" brushRef="#br0" timeOffset="79170.37">6686 13916 5734 0,'-15'16'455'0,"-4"4"39"15,0 0-3-15,-3 6 8 0,0 1-115 16,2 1-250-16,-1-3-134 0,2-1 0 16,3-1 0-16,4-3 0 0,6-2 0 0,2-3 0 15,4-2 0-15,0-2 0 0,0 2 0 16,9 0 0-16,3-1 0 0,6 3 0 15,5 0 0-15,2 1 0 0,1-2 0 16,4 0 0-16,1-1 0 0,-1-1 0 0,3-5-213 16,2-2-480-16,-3-2-349 0,-1-3-159 15,-1 0-22-15,-5 0-473 0</inkml:trace>
  <inkml:trace contextRef="#ctx0" brushRef="#br0" timeOffset="79478.53">6973 13583 5770 0,'7'-18'219'0,"5"-1"-71"0,5-1-55 0,8-1-75 15,5 2-10-15,0 2 23 0,3 5 19 16,-1 4 125-16,-2 6 56 0,1 2 30 15,-7 0 20-15,-3 8-57 0,-4 6-26 0,-5 6 30 16,-5 0-48-16,-3 4-104 0,-3 2-76 16,-1 2 0-16,0 0 0 0,0-1 0 15,0-1 0-15,0-3 0 0,0 0 0 0,0-3 0 16,6 4 0-16,5-9 0 0,5 1 0 16,8-1 0-16,6-4 0 0,6-6 0 15,8 2 0-15,4-6-405 0,2-1-733 0,4 0-386 16,-3 0-80-16</inkml:trace>
  <inkml:trace contextRef="#ctx0" brushRef="#br0" timeOffset="80067.03">5677 15532 7371 0,'0'2'603'0,"0"-1"-386"0,2 2-217 16,9-2 0-16,3-1 0 0,5 0 0 16,7 0 0-16,3 0 0 0,1-1-13 0,3-2-243 15,3-1-299-15,-3 1-170 0,-3 1-158 16,0-1-99-16,-6 3 5 0,-3 0-31 16,-5 0-440-16</inkml:trace>
  <inkml:trace contextRef="#ctx0" brushRef="#br0" timeOffset="80204.64">5690 15732 7334 0,'6'1'204'0,"14"-1"-167"0,10 0-37 16,8-4-179-16,7-1-364 0,5-3-263 0,5 0-170 16,3-1-98-16,0 2 9 0,2 2-653 15</inkml:trace>
  <inkml:trace contextRef="#ctx0" brushRef="#br0" timeOffset="80835.27">6770 15079 3926 0,'-3'0'149'0,"1"0"-21"0,-2 0-47 16,2-2-26-16,0 0 66 0,1-2 81 15,1-2 54-15,-1 1 18 0,1 0-7 16,-2-2-29-16,1 3-64 0,-1-1-45 16,0 2-10-16,1-1-32 0,0 4-35 0,0-1-12 15,-1 1-12-15,-2 0 27 0,2 0 36 16,1 0 37-16,-2 0 26 0,-2 1-10 0,3 2 6 16,-1 2 0-16,-2 0 12 0,1 5 101 15,-2 0 49-15,1 4-113 0,-4 2-142 16,0 5-57-16,-1 1 0 0,0 6 0 0,2 0 0 15,3-2 0-15,0 4 0 0,5 0 0 16,0-4 0-16,0-1 0 0,3-2 0 16,3-7 0-16,5-4 0 0,6-7 0 0,2-4 0 15,-3-1 0-15,4-5 0 0,2-7-138 16,-4-5-165-16,1-7 15 0,-1-4 110 16,-5 2 134-16,-1-2 44 0,-4 5 39 15,-1 2 56-15,-3 2 82 0,-3 6 100 0,-1 3-12 16,0 8-167-16,0 2-98 0,0 0 0 15,0 8 0-15,0 4 0 0,0 6 0 0,0 2 0 16,3 8 0-16,2 4 0 0,0 5 0 16,1 6 0-16,3 2 0 0,0 3 0 15,-3 5 0-15,5 0 0 0,-2 1 0 16,2-1 0-16,0-4 0 0,0-4-86 0,2-7-528 16,0-6-639-16,2-10-181 0,3-7 132 15,0-11-174-15</inkml:trace>
  <inkml:trace contextRef="#ctx0" brushRef="#br0" timeOffset="81117.55">7347 15240 8191 0,'0'33'0'0,"-1"5"0"0,1 8 0 0,0-1 0 16,0 2 0-16,4-2 0 0,8-1 0 15,5-7 0-15,7-10 0 0,7-6 0 0,4-12 0 16,3-6 0-16,3-3 0 0,-3-11 0 16,1-10 0-16,-2-6 0 0,-7-7 0 15,-9-6 0-15,-8 1 0 0,-9-1 0 16,-4 2 0-16,0-1 0 0,-10 7 0 0,-11 2 0 16,-9 3 0-16,-5 7 0 0,-7 5 0 15,-1 7 0-15,1 6 0 0,-1 2 0 0,6 0-101 16,7 0-961-16,7 2-640 0,13 0 290 15,8-2-541-15</inkml:trace>
  <inkml:trace contextRef="#ctx0" brushRef="#br0" timeOffset="81473.98">7865 14774 8191 0,'-3'4'0'0,"3"-3"0"0,0-1 0 16,0 0 0-16,11 0 0 0,2-4 0 16,6-2 0-16,5-5 0 0,2-4 0 15,4 1 0-15,0-4 0 0,1 4 0 16,-1 2 0-16,-1 1 0 0,-2 5 0 0,-2 4 0 15,-1 2 0-15,-6 2 0 0,0 6 0 16,-6 4 0-16,-4 3 0 0,-1 8 0 16,-4-2 0-16,-3 7 0 0,0 1 0 0,0 0 0 15,0 3 0-15,0-2 0 0,0-3 0 16,6 2 0-16,1-1 0 0,5-7 0 16,4-2 0-16,4-8 0 0,6-5 0 0,5-3 0 15,3-3-74-15,4-3-1018 0,4-5-1037 16,5-4-763-16</inkml:trace>
  <inkml:trace contextRef="#ctx0" brushRef="#br0" timeOffset="82088.23">5981 17045 6696 0,'-7'7'601'0,"7"-1"-86"16,0-2-202-16,0-4-247 0,8 0-66 15,7 0 0-15,7-1 0 0,3-3 0 0,5-3 0 16,6 2 0-16,2-2 0 0,-1-1-399 16,-2 2-566-16,2-2-244 0,-4 1-58 15,-3 1 71-15,-6 4-336 0</inkml:trace>
  <inkml:trace contextRef="#ctx0" brushRef="#br0" timeOffset="82228.37">6067 17199 8191 0,'10'0'0'0,"11"0"0"0,14 0 0 0,8 0 0 15,4 0-14-15,8 0-582 0,4-1-829 16,4-4-269-16,4 2-227 0</inkml:trace>
  <inkml:trace contextRef="#ctx0" brushRef="#br0" timeOffset="86808.72">7192 17440 3997 0,'0'-17'191'0,"0"-3"-98"0,6-7-76 0,-1-3-9 16,3-2 4-16,4-7-4 0,4-3 14 16,1-5 2-16,1-3-16 0,4 0-8 0,-1-2 4 15,0 2 6-15,-3 0 37 0,-5 1 42 16,-3 5 32-16,-5 6 104 0,-5 2 145 16,0 8 110-16,-5 5 10 0,-9 6-8 0,-8 12-37 15,-6 3 13-15,-5 2-84 0,-4 10-215 16,-1 6-102-16,-1 5-57 0,2 6 0 15,0 2 0-15,8 3 0 0,9 0 0 0,6-2 0 16,9 0 0-16,5 0 0 0,0-2 0 16,14-2 0-16,11 3 0 0,10-3 0 15,7-3 0-15,8-1 0 0,3 0 0 16,3-3 0-16,-2-2 0 0,-3 3 0 0,-2-2 0 16,-7 2 0-16,-7 0 0 0,-9 0 0 15,-8 3 0-15,-9-2 0 0,-6 2 0 16,-3-1 0-16,-6 5 0 0,-9-3 0 0,-8-1 0 15,-6-1 0-15,0-2 0 0,-4-4 0 16,0-7 0-16,2-2 0 0,4-7-496 0,1 0-634 16,7-4-29-16,5-7 163 0,5-5 169 15,7-5 135-15,2-5 19 0,0-5-160 16,4-1 126-16,7-5 352 0</inkml:trace>
  <inkml:trace contextRef="#ctx0" brushRef="#br0" timeOffset="86973.3">7644 16770 3527 0,'10'-11'338'0,"-5"3"73"16,2 6 47-16,0 2-7 0,0 0-38 15,1 9-88-15,0 3-28 0,1 8-9 0,0 5-42 16,2 5-116-16,-1 4-130 0,2 4-2 16,-1 4-233-16,1 2-261 0,5 1-131 15,1 1-114-15,0 0-43 0,1-3 15 16,0 0-211-16</inkml:trace>
  <inkml:trace contextRef="#ctx0" brushRef="#br0" timeOffset="87339.86">8220 16897 5475 0,'0'15'592'16,"0"6"-108"-16,0 1-147 0,0 4-168 16,6 1-78-16,3 3-37 0,6 1 1 15,1-1-16-15,10-3-18 0,1-3-15 0,5-4-6 16,5-5-34-16,2-9-43 0,2-4-41 16,-1-2-66-16,2-8-19 0,-4-8 79 15,-1-5 61-15,-4-4 47 0,-7-1 16 0,-6-5 75 16,-9-1 97-16,-9 1 59 0,-2 3-9 15,0-2 23-15,-11 4 41 0,-15-1 13 16,-4 4-142-16,-6 6-157 0,-5 1 0 16,-1 10 0-16,0 0 0 0,-3 6 0 0,3 0 0 15,5 6 0-15,2 1 0 0,9 5 0 16,6-1-107-16,11 0-368 0,6-1-345 0,3-2-206 16,4-2-96-16,13-6 208 0,9 0 158 15,11 0-92-15,7-4-283 0</inkml:trace>
  <inkml:trace contextRef="#ctx0" brushRef="#br0" timeOffset="87593.62">8888 16786 7383 0,'-15'24'502'0,"3"2"-255"16,1 2-188-16,6 1-59 0,5 0 0 15,0 0 0-15,5-1 0 0,10-2 0 0,11-3 0 16,5-7 0-16,6-4 0 0,5-10 0 15,6-2 0-15,0-4 0 0,0-8 0 16,-1-8 0-16,-4-6 0 0,-5-1 0 0,-6-6 0 16,-8 1 0-16,-12 0 0 0,-7 3 0 15,-5 1 0-15,-5 1 0 0,-12 6 0 16,-12 3 0-16,-12 7 0 0,-6 1 0 0,-2 5 0 16,-6 5 0-16,2 0 0 0,3 3 0 15,3 2-760-15,3 0-1294 0,14 2-492 16</inkml:trace>
  <inkml:trace contextRef="#ctx0" brushRef="#br0" timeOffset="89835.31">22408 5339 2997 0,'-11'16'139'16,"-2"5"7"-16,-3 6 81 0,1 0-15 15,-3 4-20-15,0 2 30 0,-5 6 71 0,-2 0 21 16,-3 0-106-16,-7 4-22 0,-1 6-6 16,-9 0 17-16,-2 3-74 0,-10 2-50 15,-2 7-25-15,-1 1-41 0,-8 6-7 16,-4 5 12-16,-5 7 21 0,-5 3 20 0,-7 4-10 16,-7 7 39-16,-7 3 90 0,-10 4 41 15,-3 5 51-15,-12 2-14 0,-10 5-131 16,-8 7 28-16,-5 1 56 0,-8 11-61 0,-10 3-55 15,-7 5 16-15,-5 1-103 0,-7 8 144 16,-4 4-31-16,-5 4-28 0,-2 5-35 16,-6 1-38-16,0 3-12 0,-3 5 25 0,-5 5 1 15,-3 4 23-15,-2 1-49 0,-7 5 0 16,-2 5 0-16,-3 4 0 0,-7 2 0 16,-1 4 0-16,-1 2 0 0,-2 1 0 15,-2 4 0-15,1-3 0 0,5-3 0 0,1 1 0 16,3-2 0-16,4-4 0 0,3 1 0 15,4-5 0-15,4-3 0 0,-2 0 0 0,9-6 0 16,-2 2 0-16,3-6 0 0,4-3 0 16,-1-3 0-16,5-4 0 0,2-1 0 15,5-8 0-15,6-5 0 0,12-4 0 16,4-7 0-16,7-5 0 0,6-6 0 0,15-13 0 16,14-8-462-16,11-12-783 0,10-8-415 15,15-16-152-15</inkml:trace>
  <inkml:trace contextRef="#ctx0" brushRef="#br0" timeOffset="90577.57">10481 15043 4584 0,'16'33'220'0,"2"10"-66"0,6 6-86 15,4 4-57-15,2 4-11 0,1 2-65 0,3-2-93 16,1-2-75-16,-2-5-112 0,0-5-75 16,-1-5-114-16,-3-9-199 0,-5-8-595 15</inkml:trace>
  <inkml:trace contextRef="#ctx0" brushRef="#br0" timeOffset="90870.78">10454 15142 4877 0,'10'15'409'0,"-1"9"46"0,0 9 2 15,-3 9-51-15,-3 7-81 0,-3 11-20 16,0 0 50-16,-3 6 24 0,-8-1-171 16,-1-3-193-16,-3-3-15 0,0-7 0 15,3-8 0-15,0-9 0 0,4-9 0 0,4-8 0 16,4-9 0-16,0-5 0 0,4-4 0 16,8-5 0-16,9-5 0 0,7-4 0 0,5-4 0 15,6 3 0-15,6 0 0 0,3-3 0 16,3 4 0-16,3 3-162 0,-1-1-605 15,3 4-638-15,0 3-263 0</inkml:trace>
  <inkml:trace contextRef="#ctx0" brushRef="#br0" timeOffset="92901.45">14571 16806 3430 0,'-11'10'358'0,"1"-2"-66"0,5-4-181 15,-1-4-88-15,6 0 4 16,0-5-12-16,0-6 14 0,2-7 64 0,7-6 71 15,7-6 59-15,4-4-14 0,5-8-73 16,2 0-47-16,4-7-20 0,-1 1-37 0,1-3-24 16,-2 2 16-16,-2-1-3 0,-2-1-15 15,-6 2 3-15,-11 0 10 0,-5 3 57 16,-3 2 138-16,0 2 202 0,-11 5 135 0,-12 5-23 16,-6 9-57-16,-8 11-83 0,-6 7-228 15,-3 5-160-15,-4 6 0 0,3 10 0 16,-3 7 0-16,8 8 0 0,6 2 0 0,6 5 0 15,13 1 0-15,8-2 0 0,7-4 0 16,2 6 0-16,15-4 0 0,10-2 0 16,15-1 0-16,10-4 0 0,4 0 0 15,7 0 0-15,6-2 0 0,2 1 0 0,-2 2 0 16,-1-3 0-16,-5 5 0 0,-9 0 0 16,-12-1 0-16,-9 2 0 0,-17-1 0 0,-8-4 0 15,-6 2 0-15,-8-1 0 0,-13-5 0 16,-15-2 0-16,-7 0 0 0,-4-5 0 15,-6-5 0-15,4-3 0 0,-3-6 0 0,2-2-27 16,9 0-617-16,4-6-750 0,9-8-144 16,8-4 158-16,9-4-157 0</inkml:trace>
  <inkml:trace contextRef="#ctx0" brushRef="#br0" timeOffset="93229.76">15353 16038 7575 0,'0'21'486'0,"4"11"-356"0,-1 7-130 16,3 5 0-16,0 8 0 0,0 2 0 0,6 7 0 16,-1 2 0-16,3 3 0 0,4-5 0 15,1-1-295-15,0-4-601 0,5-7-424 16,1-7-127-16,-1-10-166 0</inkml:trace>
  <inkml:trace contextRef="#ctx0" brushRef="#br0" timeOffset="93557.87">15785 16336 8191 0,'-15'31'0'16,"5"9"0"-16,4 3 0 0,6 2 0 15,0-2 0-15,3 1 0 0,12-5 0 0,8-9 0 16,9-7 0-16,6-11 0 0,5-8 0 16,0-4 0-16,4-8 0 0,-4-11 0 15,-1-5 0-15,-5-8 0 0,-7-1 0 0,-10-3 0 16,-8 0 0-16,-9 2 0 0,-3 0 0 15,-5 4 0-15,-11 3 0 0,-12 3 0 16,-6 4 0-16,-8 3 0 0,0 4 0 16,0 3 0-16,-1 4 0 0,6 0-60 0,7 4-708 15,11 0-562-15,6 1 226 0,11 1 139 16,2-3 29-16,10-2-353 0</inkml:trace>
  <inkml:trace contextRef="#ctx0" brushRef="#br0" timeOffset="93826.27">16331 16196 8161 0,'-10'23'30'0,"-3"3"-30"0,-5 5 0 15,6 2 0-15,-1 4 0 0,5 1 0 16,6 0 0-16,2 0 0 0,0-5 0 0,10 0 0 16,12-5 0-16,9-8 0 0,10-8 0 15,8-7 0-15,6-5 0 0,4-4 0 0,2-7 0 16,-3-8 0-16,-1-7 0 0,-6-6 0 15,-13 1 0-15,-10-5 0 0,-13-1 0 16,-9 0 0-16,-6 2 0 0,-6-1 0 0,-13 4 0 16,-16 0 0-16,-11 4 0 0,-6 4 0 15,-8 1 0-15,1 7 0 0,2 6 0 16,1 0 0-16,8 5 0 0,8 1 0 0,11 3-693 16,12-1-867-16,11 2-199 0</inkml:trace>
  <inkml:trace contextRef="#ctx0" brushRef="#br0" timeOffset="94288.83">17065 16293 3664 0,'-3'0'593'0,"3"0"71"15,0 0 73-15,0 0 25 0,8-4 24 0,8-2-97 16,3 0-393-16,8 1-296 0,7 0 0 15,6-1 0-15,6 4 0 0,6 0 0 16,4 2 0-16,-2 0 0 0,6 0-330 16,-4 3-630-16,-1 2-331 0,-5 1 12 0,-6 0 153 15,-7 1-105-15</inkml:trace>
  <inkml:trace contextRef="#ctx0" brushRef="#br0" timeOffset="94491.68">17486 16009 8191 0,'-6'34'0'0,"2"7"0"0,4 5 0 16,0 0 0-16,0 4 0 0,12-1 0 15,2-3 0-15,3-3 0 0,6 1-129 0,1-7-682 16,0-4-667-16,2-8-123 0,-2-6-528 15</inkml:trace>
  <inkml:trace contextRef="#ctx0" brushRef="#br0" timeOffset="94713.11">18145 15821 8191 0,'-1'24'0'0,"1"12"0"0,0 6 0 15,0 8 0-15,3 3 0 16,4 8 0-16,6-1 0 0,5 0 0 0,3-2 0 16,3-3-44-16,0-4-889 0,1-4-439 15,-2-7 94-15,3-8-433 0</inkml:trace>
  <inkml:trace contextRef="#ctx0" brushRef="#br0" timeOffset="95158.1">18572 16338 6303 0,'0'0'195'0,"0"-5"-116"0,0-7-55 15,0-1-24-15,7-6 4 0,4-3-2 16,2-6-10-16,5-3 5 0,4-3-27 16,3-4-19-16,3-2-62 0,3-5-103 15,4 1-75-15,-1-1-85 0,1-3 37 0,-5 0 291 16,-3 4 46-16,-8 2 219 0,-13 2 225 16,-5 7 271-16,-1 5-19 0,-6 6-68 0,-16 9-285 15,-9 8-343-15,-10 4 0 0,-6 1 0 16,0 9 0-16,-5 7 0 0,4 2 0 15,0 8 0-15,8 1 0 0,7 4 0 0,9 1 0 16,11 1 0-16,8 2 0 0,5-3 0 16,7 1 0-16,13-1 0 0,12-4 0 15,13 0 0-15,6 0 0 0,7-2 0 0,3 0 0 16,1 2 0-16,-3-2 0 0,-3 0 0 16,-9 8 0-16,-8-1 0 0,-11-1 0 15,-14 2 0-15,-8-1 0 0,-6-1 0 0,-7-5 0 16,-15 0 0-16,-11-4 0 0,-9-3 0 15,-6-7 0-15,-4-4 0 0,-2-2 0 16,-2-7 0-16,2 0 0 0,4-7 0 16,6 0-507-16,6-7-828 0,10 1-321 0,13-3 169 15</inkml:trace>
  <inkml:trace contextRef="#ctx0" brushRef="#br0" timeOffset="95780.02">19498 15688 4267 0,'0'-4'166'15,"2"0"-124"-15,-1-1-9 0,0-1-7 16,2 1-1-16,-3 0 0 0,2-2 43 15,-2-1 117-15,0 3 145 0,0 0 38 0,0 3-91 16,0 1 4-16,-1 1 37 0,-5 0 24 16,-6 3 65-16,0 2-24 0,-5 5-9 15,-2 2-131-15,-4 2-212 0,0 2-31 0,-2 1 0 16,1 1 0-16,5 4 0 0,0-2 0 16,5 0 0-16,3 1 0 0,7 0 0 15,4-1 0-15,0 0 0 0,2-2 0 0,10-3 0 16,5-3 0-16,6-2 0 0,0-6 0 15,6-4 0-15,2 0 0 0,-2-4 0 16,-1-6 0-16,-3-6-15 0,-1-1-31 0,-3-4 0 16,-3 0 46-16,-7-2 46 0,-4 2 15 15,-2 1-61-15,-5 4 0 0,0 2 0 16,0 2 0-16,0 8 0 0,0 4 0 0,0 0 0 16,0 7 0-16,0 8 0 0,7 9 0 15,-2 8 0-15,1 9 0 0,7 8 0 16,-2 10 0-16,2 3 0 0,4 6 0 0,2 2 0 15,5 3 0-15,1-2 0 0,2-1 0 16,3-1 0-16,-3-3 0 0,-3-7-566 16,-2-5-867-16,-5-6-371 0,-5-8-740 15</inkml:trace>
  <inkml:trace contextRef="#ctx0" brushRef="#br0" timeOffset="96347.36">20356 15946 8191 0,'0'0'0'0,"0"0"0"0,4-3 0 0,11 1 0 16,9-1 0-16,8-1 0 0,7 0 0 0,5-1 0 15,6 5-454-15,-1-2-1469 0,1 2-178 16</inkml:trace>
  <inkml:trace contextRef="#ctx0" brushRef="#br0" timeOffset="96491.39">20479 16259 8191 0,'24'0'0'0,"15"-3"0"0,16-2 0 16,11-5 0-16,5 0-450 0,3-2-840 0,4 0-450 15,-3-1-298-15</inkml:trace>
  <inkml:trace contextRef="#ctx0" brushRef="#br0" timeOffset="97311.99">22083 16305 5258 0,'-9'7'806'0,"-2"-4"-152"0,5 1-188 16,-1-3-184-16,0-1-193 0,7 0 5 0,0-1 26 16,0-7-120-16,6-4 39 0,10-8-105 15,7-3-43-15,7-7 71 0,6-6-90 16,2-3-8-16,4-5-64 0,-2-5-6 16,0 0 82-16,-4-3 123 0,-4-4-42 0,-4 3 34 15,-9 1 9-15,-7 1 0 0,-7 2 82 16,-2 2 55-16,-3 8 87 0,-9 5-15 0,-16 6 92 15,-8 7 6-15,-10 8-186 0,-3 9-59 16,-8 4-62-16,-1 0 0 0,2 9 0 16,-4 7 0-16,5 3 0 0,9 4 0 15,6 3 0-15,9 7 0 0,11 0 0 0,11 6 0 16,4 1 0-16,2 1 0 0,18 3 0 16,13 4 0-16,12-2 0 0,12 4 0 0,3-4 0 15,10 1 0-15,1-2 0 0,-1 1 0 16,0-3 0-16,-13-6 0 0,-3 2 0 15,-11-6 0-15,-13-4 0 0,-14-3 0 16,-8-5 0-16,-6-1 0 0,-10-3 0 0,-14-3 0 16,-12-2 0-16,-11 0 0 0,-6-6 0 15,-2-2 0-15,-4 0-62 0,5-4-603 16,0 0-772-16,8-1-298 0,10-6-439 16</inkml:trace>
  <inkml:trace contextRef="#ctx0" brushRef="#br0" timeOffset="97654.17">22697 15740 6335 0,'9'-12'691'0,"6"3"-270"0,4-2-153 0,7 0-226 16,7-2-42-16,3 0-39 0,7-1 20 15,4 1-10-15,7 1 46 0,0 2-3 16,4 3-14-16,-3 2 59 0,-3 5 134 0,-3 0 0 16,-7 4-148-16,-10 6-45 0,-11 9 0 15,-11 7 0-15,-6 8 0 0,-4 4 0 16,-10 6 0-16,-14 4 0 0,-8 1 0 0,-3 7 0 16,-7-3 0-16,-2-3 0 0,2-1 0 15,7-4 0-15,10-6 0 0,8-5 0 16,10-5 0-16,6-1 0 0,1-9 0 15,20-2 0-15,13-6 0 0,14-6 0 0,9 1 0 16,11-6 0-16,9 0 0 0,5-2-922 16,0-4-1152-16,-3-5-257 0</inkml:trace>
  <inkml:trace contextRef="#ctx0" brushRef="#br0" timeOffset="98123.35">23885 16248 8191 0,'0'5'0'0,"0"-2"0"0,0-3 0 16,4 0 0-16,8-5 0 0,5-9 0 15,3-4 0-15,4-6 0 0,6-6 0 16,6-7 0-16,0-5 0 0,7-6 0 15,-1-3 0-15,-3-1 0 0,1-1 0 0,-5 0 0 16,-2 4 0-16,-9-2 0 0,-10 2 0 16,-7 4 0-16,-6 2 0 0,-1 6 0 0,-9 5 0 15,-11 5 0-15,-8 7 0 0,-9 9 0 16,-4 5 0-16,-1 6 0 0,-3 0 0 16,1 10 0-16,1 1 0 0,1 7 0 15,6 2 0-15,7 2 0 0,8 1 0 0,8 1 0 16,9 4 0-16,4-2 0 0,6 2 0 15,17 0 0-15,11 0 0 0,12 3 0 0,9-1 0 16,5 0 0-16,6 0 0 0,-2 2 0 16,-2 1 0-16,-5-1 0 0,-8 5 0 15,-11 0 0-15,-10 1 0 0,-13 1 0 0,-10-1 0 16,-5 1 0-16,-9-4 0 0,-15-2 0 16,-9 0 0-16,-9-5 0 0,-10-4 0 15,-3-4 0-15,-5-4 0 0,7-8 0 0,-3 0 0 16,7-7 0-16,7-1-14 15,10 0-1113-15,8-9-1008 0,9 1 234 0</inkml:trace>
  <inkml:trace contextRef="#ctx0" brushRef="#br0" timeOffset="98784">25059 15451 4197 0,'6'-5'203'15,"-3"0"-105"-15,0-2-21 0,-3 3 65 0,0 3 80 16,0-2 36-16,0 0 46 0,0 2 58 16,0-2 65-16,-6 1 69 0,-4 2 59 0,-4 0 20 15,-3 0-300-15,-7 0-275 0,-1 6 0 16,-1 4 0-16,-5 3 0 0,-1 4 0 16,1 6 0-16,0 2 0 0,4 4 0 15,7 4 0-15,4 4 0 0,8 0 0 0,7 1 0 16,1 1 0-16,9-1 0 0,12-5 0 15,12-4 0-15,7-11 0 0,5-7 0 16,5-7 0-16,4-4-429 0,-3-8-554 16,-2-8 182-16,-8-9 565 0,-7-6 236 0,-15-1 124 15,-6-2 183-15,-11-1 131 0,-2 2 96 16,-4 1 118-16,-8 5-273 0,-6 3-364 16,-2 6-15-16,1 4 0 0,6 6 0 0,-1 6 0 15,9 2 0-15,5 9 0 0,0 8 0 16,8 15 0-16,6 8 0 0,10 12 0 15,3 12 0-15,9 11 0 0,0 10 0 0,8 6 0 16,4 9 0-16,1 3 0 0,2 2 0 16,-1-7 0-16,-3-1-1302 0,-4-7-1748 0</inkml:trace>
  <inkml:trace contextRef="#ctx0" brushRef="#br1" timeOffset="116773.78">9741 5195 3544 0,'-1'12'367'0,"-2"4"3"0,0 4 57 16,3 1 36-16,0 10 21 0,0 6-45 15,0 6-15-15,-1 6-85 0,1 4-142 16,0 7-82-16,0 0-84 0,0 1-31 15,0-1-39-15,0 0-181 0,0-5-272 0,0-6-148 16,0-4-46-16,0-5-74 0,4-6-49 16,1-7-166-16</inkml:trace>
  <inkml:trace contextRef="#ctx0" brushRef="#br1" timeOffset="118566.66">9864 5574 2074 0,'-2'0'36'0,"2"0"38"0,-1 0 57 15,0 0 27-15,-2 0-7 0,3 0 4 16,-1 0-6-16,1 0-7 0,0 0 19 0,0 0 15 15,0 0 59-15,0 0 26 0,0 0-66 16,0 2-41-16,0 0-16 0,0 2-35 0,0 0-11 16,4 1 4-16,1 1 18 0,1-1 29 15,-1 0 15-15,2 1 9 0,-2 0 2 16,2 0-12-16,2-2 1 0,0 0-17 0,1-2-21 16,0 1-12-16,2 0-22 0,-1-1-26 15,2 0-37-15,2 1-11 0,0-1 8 16,2 0 4-16,0 0-3 0,1 1-2 0,1-3-3 15,0 0 43-15,2 0 83 0,1 0-2 16,2 0-72-16,2 0-25 0,0 0-35 16,5-4-8-16,-1 1-14 0,7 1 7 15,-2-1 1-15,3 0 1 0,2 0-6 0,1-1 0 16,0 0 4-16,1-1 5 0,1 0-2 16,-1-1-5-16,0 0 16 0,0 0-7 0,0 1 24 15,1 0 32-15,-1-1 13 0,1 1-2 16,2 1-57-16,0-1-10 0,1 0-22 15,-4 1 17-15,2 1 1 0,-2 0-1 16,0 2-4-16,-1 0 15 0,-1-1 1 0,-5 2 36 16,2 0 28-16,0 0-15 0,-1 0-17 15,1 0 0-15,-3-1-15 0,2 1 10 16,1-1-7-16,-1-2-18 0,3 0 20 0,1 1 0 16,0-1-20-16,2 0-9 0,-1 2-4 15,2 0-1-15,-2 1-3 0,-1 0 10 16,0 0-2-16,0 2 6 0,-3 4-2 0,1-1-1 15,0 3 13-15,3 0-1 0,-5 1-1 16,4-2 12-16,0-2-1 0,3 0-2 16,-2-1 14-16,2-4 0 0,6 0-33 0,0 0-4 15,-2 0-55-15,5-2 10 0,0-2 36 16,-1 0 18-16,1 0 1 0,0 0-3 16,-3 1-6-16,-1-2 14 0,0 1 13 0,0 1-2 15,2-1 0-15,-1 0 12 0,0-1 16 16,2 0-18-16,1-1-36 0,5 1-16 15,-3-2-21-15,-1 2 12 0,3 0-31 0,-1 1 32 16,-1 2 24-16,-3 2 5 0,0 0 9 16,-3 0-16-16,-1 3 2 0,1 2 13 15,-4 1 7-15,4 0-8 0,-2 0-1 0,2-5 6 16,0 3-17-16,0-3-15 0,-1-1-17 16,3 2 21-16,0-2-1 0,0 1-8 15,-2-1 10-15,1 3 10 0,-1-3 0 16,2 2 0-16,-4 1 0 0,0 0 7 0,0-1 5 15,1 2 0-15,1-1 7 0,-1 0 3 16,0 1-22-16,3-2-33 0,-2 0-20 0,7-1 35 16,-6 0 12-16,2 0 0 0,0 1 12 15,-2-2 0-15,1 0-4 0,-1 1-1 16,-2-1 11-16,2 0 13 0,0 0 0 16,-2 0-2-16,7 0 8 0,0 0-6 0,-1 0-25 15,2-1-8-15,-1-2 8 0,2 1 0 16,0 0 5-16,-3 0-2 0,3-1 15 15,-2 2-2-15,-4-1-2 0,0 2 13 0,-2 0-13 16,1 0 15-16,0 0 12 0,-3 0-13 16,2 3-3-16,0 0-25 0,-1-2-18 15,2 0-24-15,-2-1 16 0,2 0 0 0,0 0-1 16,0 0-1-16,-2 0 14 0,2-2 14 16,2-5-16-16,-2 3-1 0,-1 0 14 15,1 1 3-15,0-1 4 0,-2 2 6 16,2 0-10-16,1 0-12 0,-2 2-33 0,0 0 1 15,0 0 33-15,2 0-4 0,-2 0 2 16,0 0 0-16,1 0 6 0,1-2 5 0,2 1 4 16,-3 1 7-16,1-1 3 0,1 1-1 15,1-2 9-15,0 1-20 0,4 1 0 16,-2 0-52-16,0 0 5 0,-1 0 47 16,3 0 2-16,-2 0 7 0,1 0-9 0,0 0 0 15,0-3 15-15,1 2-4 0,1-2-5 16,1-1 30-16,-1 0 15 0,-1 2-33 0,3-1-18 15,2-1-78-15,-1 1-11 0,0 2 68 16,1-2 7-16,-1 1 14 0,2 0 21 16,0 0-3-16,3-1 4 0,-1-2 4 15,3 1 32-15,2-3 19 0,2 3-52 0,1-1-25 16,1 0-3-16,3-1-11 0,2 1-12 16,-5 1 8-16,2 0 4 0,-3 1 9 15,0-1 16-15,0 1-6 0,-4 2-4 16,-3-2-1-16,-2 1-44 0,-3-1 5 0,-4-1 27 15,0-1 10-15,-9-1 2 0,-5 0 38 16,-3 1 23-16,-6-1 32 0,-5 4-46 0,-5-1-31 16,-5-2 0-16,-5 5-2 0,-3 0-14 15,-3 0-77-15,-4 0-180 0,-3 5-246 16,0 0-274-16,0 4-172 0,-3-1-75 0,-4 2-60 16</inkml:trace>
  <inkml:trace contextRef="#ctx0" brushRef="#br1" timeOffset="119320.02">20749 5095 4860 0,'0'0'548'15,"0"4"-41"-15,0 8-49 0,0 4 51 16,-3 13 16-16,-2 6-86 0,1 13-174 0,-2 9-185 16,2 12-80-16,2 7 0 0,0 4 0 15,2 2 0-15,0-2 0 0,0-3-77 0,0-4-555 16,4-10-623-16,6-8-172 0,3-7 90 16,4-18-697-16</inkml:trace>
  <inkml:trace contextRef="#ctx0" brushRef="#br1" timeOffset="120123.11">20751 5025 2834 0,'-1'-6'183'0,"1"-2"-66"16,0 3-54-16,0 0 6 0,0-1 4 15,0 5 24-15,0 0 81 0,0 1 76 16,0 0 18-16,0 5 14 0,0 6 30 0,0 7 0 16,0 4 12-16,0 8-6 0,-3 8-104 15,-4 8-147-15,2 3-71 0,0 9-18 16,0 3-15-16,1 4-108 0,3-1-265 0,1 0-366 15,0-3-186-15,0-3-312 0</inkml:trace>
  <inkml:trace contextRef="#ctx0" brushRef="#br1" timeOffset="130778.27">20139 2885 2560 0,'-9'-14'304'0,"3"-2"4"0,0-1 6 15,-1 1-4-15,6 0-8 0,1 4 14 0,0 1-3 16,0 4-50-16,0 6 12 0,5 1 5 16,0 3-82-16,7 6-77 0,-1 7-35 15,2 9-39-15,3 6-26 0,2 3-8 0,0 4 3 16,-2 4 0-16,2 1-16 0,1-1-32 15,-5-2-64-15,4-3-139 0,-3 0-197 16,3-3-177-16,-2-6 25 0,-2-5 102 0,0-2-50 16,2-5-140-16,-2-3-557 0</inkml:trace>
  <inkml:trace contextRef="#ctx0" brushRef="#br1" timeOffset="131140.72">20189 2880 3101 0,'-8'-3'117'0,"8"1"41"16,0-1-3-16,0 0-58 0,0 1 7 16,0 0 64-16,0 2 141 0,1 0 175 15,7 6 16-15,-3 4-38 0,4 9-63 0,0 6-46 16,-2 8-78-16,-2 6-51 0,-2 9 34 15,-3 5-66-15,0 3-13 0,0 1-30 0,-5 2-74 16,-8-3 30-16,-2-2-60 16,-3-3-30-16,0-6 29 0,-2-5-58 0,0-5-2 15,2-7-102-15,1-4-30 0,3-6-39 16,1-7 16-16,4-3 85 0,7-6 72 0,2-2-12 16,0 0 41-16,0 0-15 0,3-1 17 15,8-3-1-15,5-1 42 0,2-1 9 16,2 1-44-16,4-5 2 0,0-1-33 15,4 0 8-15,2-1-254 0,1-5-382 0,0-2-215 16,4 2-145-16,-4-4-11 0,0 1-280 16</inkml:trace>
  <inkml:trace contextRef="#ctx0" brushRef="#br1" timeOffset="131635.91">20189 3267 5030 0,'-3'0'386'0,"3"0"0"0,0-5 59 16,0 0-46-16,5-7-142 0,7-6-65 0,7-6-95 15,4-2-55-15,8-8 61 0,10-3 25 16,6-8 18-16,1 0 36 0,9-2-40 15,3-1-65-15,6-1-46 0,2 0-17 0,4 1 1 16,2 0 30-16,3 3 14 0,2 2-44 16,3 3-15-16,1 6-15 0,2 0 15 15,0 7 0-15,-4 4 15 0,-1 6-15 0,-2 10 0 16,-4 4 0-16,-8 3 0 0,-4 6 0 16,-4 8 0-16,-4 10 0 0,-4 11 0 15,-6 7 0-15,-3 4 0 0,-4 3 0 0,-2 4 0 16,3-1 0-16,-9-1 0 0,-1-1 0 15,-1-1-154-15,-1-6-528 0,1 1-580 16,-3-2-309-16,-5-3-207 0</inkml:trace>
  <inkml:trace contextRef="#ctx0" brushRef="#br1" timeOffset="132013.46">21756 3109 6228 0,'0'0'713'16,"0"0"-55"-16,0-3-204 0,0-5-316 0,5 2-138 16,5-5 0-16,9 0 0 0,10-3 0 15,7-1 0-15,6 0 0 0,7 1 0 16,4 1 0-16,2 2 0 0,5 3-193 15,-4 1-418-15,-8 6-373 0,0 1-130 0,-9 0 39 16,-6 1 54-16,-8 6-559 0</inkml:trace>
  <inkml:trace contextRef="#ctx0" brushRef="#br1" timeOffset="132286.37">21870 3077 8082 0,'10'26'109'15,"7"1"-109"-15,5 3 0 0,6 3 0 16,1-3 0-16,2 2 0 0,-1-1 0 16,0-5 0-16,-3-2 0 0,-1-9 0 0,-2 0 0 15,-6-11 0-15,-5-4 0 0,-1-3 0 16,2-7 0-16,-4-11 0 0,-4-7 0 0,4-9 0 15,0-4 0-15,1-3 0 0,1-1 0 16,1-3 0-16,1 4 0 0,4 0 0 16,4 1 0-16,2 4-318 0,4 1-943 0,1 6-802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1:11:08.427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92D050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22007 2510 438 0,'1'-6'16'16,"0"-1"10"-16,0-1 78 0,5 0 61 0,-5 0 0 15,-1 0 69-15,0 0 29 0,0 1-22 16,0 1 19-16,0 0-58 0,0 1-18 0,0 0 3 16,-1-1-29-16,-6 6-29 0,7 0 51 15,0 0 63-15,0 4-67 0,0 4-79 16,7 3-45-16,4 6 30 0,5 6-11 15,4 3-46-15,6 2-14 0,5 6 3 0,2-2-14 16,4-2-22-16,0 1-23 0,2-3-116 16,-2-4-85-16,0-2-75 0,1-6-145 0,-6-1-402 15</inkml:trace>
  <inkml:trace contextRef="#ctx0" brushRef="#br0" timeOffset="387.51">22082 2500 3720 0,'12'27'195'0,"3"9"-21"0,-3 3 93 16,0 5 78-16,-4 5-158 0,-3 3-124 0,-5 1 58 15,0 0-21-15,0-3-23 0,0-4-52 16,0-6 13-16,-4-5-43 0,-2-9-38 16,5-7 86-16,-2-11-100 0,3-5 26 15,0-3 95-15,0-11-97 0,0-8 33 0,4-5 13 16,2-5-13-16,7-3 19 0,6-5-19 15,0-2 7-15,4 5 6 0,2 1-25 0,2-1 35 16,-1 6-51-16,5 4-22 0,-6 4 40 16,2 6-51-16,-4 4-115 0,-1 6-180 15,-3 4-219-15,-1 0-32 0,-3 4-55 16,-3 3-527-16</inkml:trace>
  <inkml:trace contextRef="#ctx0" brushRef="#br0" timeOffset="652.64">22363 2611 5452 0,'0'-10'95'0,"0"-8"-48"16,5-4 1-16,10-9 19 0,9-6 72 15,3-7-41-15,12-5-18 0,9-5 60 16,5-3 46-16,8 2-136 0,5 1-10 0,6 6-67 16,3 8 18-16,0 10 9 0,-1 6-37 15,-1 9-51-15,-2 9-74 0,-3 2-130 0,-1 4-212 16,-1 0-254-16,-5 0-150 0,0 0-446 16</inkml:trace>
  <inkml:trace contextRef="#ctx0" brushRef="#br0" timeOffset="1401.62">23828 2156 4552 0,'6'44'211'16,"-4"-1"22"-16,1-1 1 0,-3-3-12 0,0-5-72 16,0-6-75-16,0-10-38 0,0-10-27 15,0-7-10-15,2-2-6 0,1-12-25 16,2-12-104-16,2-7-74 0,2-7 6 16,3-7 50-16,0-3 92 0,2 4 44 0,3 1 9 15,1 5 16-15,0 10-1 0,-1 5 40 0,2 10 81 16,0 9 62-16,-1 4-23 0,-3 1-43 15,-2 7-51-15,0 8-49 16,-2 7-17-16,-5 4-3 0,0 1-7 0,2 1 1 16,-3-1-14-16,1 1 1 0,-2-1-47 0,0-2-114 15,0-3-174-15,0-6-215 0,2-1-51 16,-1-3 57-16,1-7-2 0,2-3-268 16</inkml:trace>
  <inkml:trace contextRef="#ctx0" brushRef="#br0" timeOffset="1675.23">24352 2067 5578 0,'0'33'72'15,"0"1"-28"-15,4-8-15 0,5 1-29 16,3-7-41-16,6-3-14 0,5-9 45 0,2-5-21 15,2-3 15-15,3-5 16 0,-3-9 12 16,-2-6 3-16,0-4 52 0,-5-4 139 16,-9-2 151-16,-7 0 113 0,-4 1 129 15,0 1-27-15,-6 7-294 0,-12 0-233 0,-8 6-45 16,-9 4 0-16,-3 5 0 0,-4 0 0 16,0 6 0-16,5 0-102 0,2 0-814 0,8 0-826 15,9 2-52-15</inkml:trace>
  <inkml:trace contextRef="#ctx0" brushRef="#br0" timeOffset="2130.57">25416 1917 6087 0,'0'34'31'0,"0"8"-31"16,1 0-3-16,3 2-25 0,-4-1-97 16,3-3-208-16,-3-3-299 0,2-5-226 15,0-8-41-15,2-7-26 0</inkml:trace>
  <inkml:trace contextRef="#ctx0" brushRef="#br0" timeOffset="2434.14">25688 1728 6657 0,'-17'4'241'0,"-2"1"3"0,-1 6-14 16,0-1 5-16,0 2-51 0,1 2-70 16,4 0-56-16,1 1-57 0,5-2 13 15,5 2 1-15,4-2-15 0,0-1 15 16,0 2 13-16,9-4 0 0,9 1-14 0,0-1-14 15,6 2 14-15,0-1 14 0,4 0 0 16,-3-1 1-16,0 4-15 0,-1-1-14 0,-6 0 0 16,1 3 0-16,-6-1 0 0,-9 2 0 15,-3-1 0-15,-1 0 0 0,0 1 0 16,-5-1 0-16,-4 0 0 0,-9 2 0 16,3-6 0-16,-6-2-313 0,0-3-539 0,4-3-283 15,-3-4-116-15,9 0 106 0,3-4 23 16</inkml:trace>
  <inkml:trace contextRef="#ctx0" brushRef="#br0" timeOffset="2759.63">26071 1668 4973 0,'-6'-3'630'0,"-2"2"-58"0,-1 1-154 0,-5 0-67 16,3 3-57-16,-2 2-38 0,-1 4-74 15,3 2-75-15,-1 1-45 0,6 0-32 16,1 4-15-16,5 1-15 0,0-1 0 0,0 0-1 16,0 4-14-16,5-3 15 0,4 1 4 15,7-2 44-15,4 0 56 16,-4 1 13-16,6-1-73 0,-1-2-44 0,-4 1 0 15,0-2 0-15,-5 3 0 0,-5-1 0 0,-5 0 0 16,-2 2 0-16,0-2 0 0,-2 1 0 16,-7 0 0-16,-4-3-90 0,-3-2-512 15,1-4-607-15,-1-3-275 0,5-4-9 0</inkml:trace>
  <inkml:trace contextRef="#ctx0" brushRef="#br0" timeOffset="3328.27">26398 1784 5584 0,'6'28'167'0,"4"-3"15"0,3-2-62 16,6-1-72-16,0-4-22 0,6-1-1 0,2-7-13 15,2-4 0-15,1-6 1 0,-1 0 0 16,0-7-3-16,-2-6-10 0,-3-6-10 16,-1-2-14-16,-5-7-24 0,-7 0-56 15,-2-4 14-15,-6 1 84 0,-3 1 6 0,0 2 17 16,0 1-17-16,-8 5-23 0,-4 5-87 16,1 2-160-16,-3 5-141 0,-2 5-42 15,2 5 40-15,3 0 83 0,-2 0 35 0,6 4-7 16,2 1 55-16,5 1 96 0,0-1 64 15,0 2 7-15,7-6 35 0,2 1 45 16,9-2 60-16,0 0 139 0,2 0 145 0,5 0 50 16,0 0 61-16,-2 0 54 0,1 0-23 15,0 2-53-15,4 1-114 0,-2 1-52 16,2 0-11-16,3 0-50 0,0 0-36 0,1-3-46 16,1 0-54-16,1-1-16 0,0 0-15 15,-3 0-14-15,0-5 0 0,-1-1-11 16,-7-5 1-16,-3 0 10 0,-9-2 2 15,-2-3 14-15,-9 0 70 0,0-3 55 0,0 3 45 16,-7 0 61-16,-8 6-128 0,-5 3-144 16,-5 7 0-16,-3 0 0 0,-3 7 0 0,2 3 0 15,0 9 0-15,4 2 0 0,1 4 0 16,1 3 0-16,4-2 0 0,7 3 0 16,5-1 0-16,5 0 0 0,2 0 0 0,0-7 0 15,6 2 0-15,9-9 0 0,8-4-276 16,4-4-808-16,3-6-609 0,5 0 99 15,6 0-439-15</inkml:trace>
  <inkml:trace contextRef="#ctx0" brushRef="#br0" timeOffset="3615.88">27524 1400 6153 0,'-14'0'34'0,"5"0"91"16,1 0 106-16,3 3 20 0,-2 2-112 16,0 1-72-16,7-1 18 0,0 2-31 0,0 1-34 15,6 0 1-15,4 3 41 0,6-1 0 16,9 1-49-16,6 2-19 0,3 4 22 16,3 1-14-16,6 4 37 0,-9 0 131 0,4 4 183 15,-4 1-96-15,-7-3-214 0,-9 1-43 16,-12-2 0-16,-5 1 0 0,-1-3 0 15,-7 1 0-15,-14-3 0 0,-8-2 0 16,-11-2 0-16,-3-5 0 0,-6-4-15 0,0-1-915 16,6-5-1156-16,0 0-352 0</inkml:trace>
  <inkml:trace contextRef="#ctx0" brushRef="#br0" timeOffset="3954.23">26023 1349 7226 0,'0'-6'-1602'0,"0"1"-247"15</inkml:trace>
  <inkml:trace contextRef="#ctx0" brushRef="#br0" timeOffset="6676.44">7778 3666 4377 0,'0'8'277'0,"0"3"-20"16,0 5-42-16,0 0-13 0,4 4-13 16,5 4-9-16,3 4 19 0,6 2 14 0,1 4 55 15,3 3 2-15,2 0-85 0,1 0-57 16,-1 5-74-16,-1-4-20 0,1-2 17 0,-2-4-14 16,-2-5-19-16,-3-3-13 0,2-6-2 15,-4-3-2-15,-3-8 15 0,0-2 53 16,-4-5 13-16,-3 0-28 0,-5-1 14 15,0-5 16-15,0-3 56 0,-4-2 106 0,-6 3-38 16,-9-5-147-16,-4 8-61 0,-8-1 0 16,-5 1 0-16,0 4 0 0,-3 1 0 15,0 0 0-15,1 0 0 0,1 1 0 0,5 3 0 16,7-3 0-16,1 3 0 0,7-2 0 16,7-2-233-16,5 0-628 0,5 0-462 15,0 0-118-15,5 0-157 0</inkml:trace>
  <inkml:trace contextRef="#ctx0" brushRef="#br0" timeOffset="7015.71">8065 4234 3276 0,'5'0'326'0,"-3"0"-27"0,1-1 34 0,-3-4 101 16,0-5 92-16,0-1 79 0,0-4 10 16,-5-1-74-16,-4 0-72 0,-4-5-67 15,-2-2-129-15,-5-1-181 0,-6-5-92 0,-4-6 0 16,-4-3 0-16,-7-6 0 0,-8-3 0 15,-6-3 0-15,-10-5 0 0,-6 2 0 0,-9 2 0 16,-7 7 0-16,-5 7 0 0,-4 11 0 16,1 8 0-16,3 10 0 0,6 8 0 15,7 0 0-15,13 6-572 0,14 7-1205 16,14-5-511-16</inkml:trace>
  <inkml:trace contextRef="#ctx0" brushRef="#br0" timeOffset="7799.59">5901 3227 4875 0,'-5'46'402'0,"5"4"-154"16,0 3-118-16,0-3-75 0,3 0-29 15,8-7-3-15,5-11-14 0,7-10 9 16,1-8 5-16,4-12-14 0,2-2 1 15,1-10 1-15,-5-12-7 0,1-8 3 0,-4-5 9 16,-4-5-4-16,-8 0 36 0,-2 0 85 16,-8 3 50-16,-1 1 40 0,0 10 6 0,-10 4-49 15,-4 10-72-15,-6 7-65 0,-5 4-26 16,2 1-17-16,-1 6-59 0,-2 5-210 16,6 4-288-16,5 0-257 0,2-4-110 15,7-4 19-15,6-6-187 0</inkml:trace>
  <inkml:trace contextRef="#ctx0" brushRef="#br0" timeOffset="8147.75">6106 2498 5020 0,'0'23'597'0,"0"10"-44"0,9 6-37 16,4 10-86-16,5 4-73 0,0 4-25 16,5 3-58-16,1 0-162 0,-1-3-112 0,5-5 0 15,-1-7 0-15,-1-6 0 0,2-12 0 16,-3-10 0-16,4-12 0 0,-2-2 0 16,-3-6 0-16,1-8 0 0,-1-7 0 15,0-6-27-15,-6-3-26 0,1 0 25 0,-3 3 28 16,-1 3 1-16,-4 9-1 0,2 6 53 0,-2 4 1 15,-2 4-54-15,-1 10 0 0,-3 9 0 16,0 11 0-16,-4 7 0 0,2 5 0 16,-2-1 0-16,3-1 0 0,1 0 0 15,2-4-331-15,-2-8-728 0,4-7-309 16,4-7 125-16,2-11 101 0</inkml:trace>
  <inkml:trace contextRef="#ctx0" brushRef="#br0" timeOffset="8445.4">6998 2980 3837 0,'10'0'375'15,"0"5"38"-15,3 1 63 0,3 4 46 0,2 1 33 16,1 3 9-16,1 0-141 0,-2-2-142 16,2 2-67-16,2-3-116 0,-3 0-57 15,0-1-21-15,-1-5-18 0,-2-5-1 0,-1 0 1 16,-1-1-2-16,0-4-15 0,-1-7-72 16,-2-4-89-16,-3-4-83 0,-1-1-131 15,0-4-117-15,-5 1-83 0,-2-2-162 16,0 1-116-16,0 1 44 0,0-3-153 0</inkml:trace>
  <inkml:trace contextRef="#ctx0" brushRef="#br0" timeOffset="8762.04">7147 2329 7411 0,'8'49'612'0,"5"3"-444"16,2 2-168-16,5-4 0 0,5-1 0 16,-2-2 0-16,8-3 0 0,-1-7 0 0,2-4 0 15,2-6 0-15,-1-10 0 0,-1-5 0 16,-2-4 0-16,0-5 0 0,-1-3 0 16,-6 0 0-16,1-7 0 0,-6-1 0 15,0 0 0-15,-4 2 0 0,-1 3 0 0,-1 3 0 16,-4 0 0-16,-1 5 0 0,1 9 0 15,2 6 0-15,0 5 0 0,-1 5 0 16,2 4 0-16,1-4 0 0,-1-3 0 16,6-2 0-16,1-5 0 0,-1-5-168 0,2-9-834 15,2-3-595-15,0-3 177 0,-2-3-44 16</inkml:trace>
  <inkml:trace contextRef="#ctx0" brushRef="#br0" timeOffset="195159.2">995 7959 2798 0,'0'6'199'0,"-2"1"-18"0,0-2-27 16,0-1 3-16,2-3-24 0,0 2-43 0,-2-3-9 15,2 0 2-15,0 0 11 0,0 0 33 16,0 0 9-16,0-4-35 0,0-1-36 0,0-1-34 16,6-3-26-16,0-3-5 0,7 1-28 15,-2-5-2-15,6-1 24 0,-1 0-19 16,7 2-9-16,0-2 21 0,2 4 4 16,-2 2 2-16,0 2 0 0,2 6 3 0,0 3 4 15,-4 1 45-15,-2 9 136 0,-3 3 113 16,-3 7 15-16,-8 4-12 0,-4 8 20 15,-1-1-24-15,0 7-43 0,-1 1 2 0,-8-1-71 16,-5-1-85-16,3-2-34 0,-6-3-36 16,5-5-26-16,3-4-21 0,3-3-13 15,4-2 25-15,2-8-4 0,0 0 16 0,4-4 21 16,6 0-27-16,9 0 3 0,1-2-10 16,6 5 10-16,4-1 6 0,-1 2 2 15,4 2 25-15,-1 1 54 0,-1 5 99 16,-1 0 85-16,-4 3 82 0,-4 2-32 0,-8 4-207 15,-5 0-114-15,-7 3 0 0,-2 3 0 16,0 0 0-16,-6 2 0 0,-10 3 0 0,-6 1 0 16,-5-4 0-16,-3-2 0 0,-1-2 0 15,-3-6 0-15,1-4 0 0,3-2-376 16,-1-6-625-16,0-2-230 0,4-1 59 16,2-4 117-16,3-5-186 0</inkml:trace>
  <inkml:trace contextRef="#ctx0" brushRef="#br0" timeOffset="195707.72">1922 7972 3543 0,'0'0'271'0,"0"0"-43"15,-7 0 95-15,-2 0 94 0,-2 2 99 0,-4 4 101 16,-5 2 104-16,0 4-15 0,-5 1-189 16,1 3-244-16,-4 5-214 0,3 0-59 0,2 3 0 15,-2 2 0-15,7 0 0 0,5 2 0 16,8-1 0-16,5 1 0 0,0-2 0 15,5 0 0-15,10-1 0 0,8-4 0 16,6 2 0-16,6-2 0 0,1 2 0 0,1-6 0 16,1 2 0-16,2-2 0 0,-4 0 0 15,-2-2 0-15,-6 2 0 0,-3 0 0 16,-7-2 0-16,-5 1 0 0,-8 1 0 0,-5-1 0 16,0 4 0-16,-1-4 0 0,-10 0-27 15,-8 0-493-15,-2-5-526 0,-7-5 58 16,-1-3 87-16,-5-3 92 0,-3 0 146 0,0-7-27 15,2-6-670-15</inkml:trace>
  <inkml:trace contextRef="#ctx0" brushRef="#br0" timeOffset="195885.81">1657 8279 2580 0,'12'-21'0'16,"6"-2"3"-16,0 2 4 0,3-2 94 15,3 1 186-15,0-1 143 0,5 2 94 0,2-2 116 16,-1-1 43-16,3 1-43 0,3 1-29 15,-1 2-64-15,1 4-167 0,0 1-208 16,0 5-121-16,-1 4-12 0,0 5-39 0,0 1-5 16,1 0-238-16,-1 0-441 0,-1 5-324 15,3 1-164-15,0-1-33 0,-1 0-640 16</inkml:trace>
  <inkml:trace contextRef="#ctx0" brushRef="#br0" timeOffset="196462.39">2668 8331 4675 0,'7'0'403'0,"5"0"-117"0,7 0-125 16,5 0-91-16,6 0-37 0,2 0-9 15,3 0-5-15,3 0-19 0,4 0-28 16,1 0-117-16,-2 0-175 0,-2 0-155 15,-1 0-126-15,-4 0-68 0,-4 4-116 0,-6-4-661 16</inkml:trace>
  <inkml:trace contextRef="#ctx0" brushRef="#br0" timeOffset="196652.92">2996 8085 8066 0,'0'42'125'0,"0"8"-125"0,0 7 0 16,0 4 0-16,0 2 0 0,0 0 0 15,4-2 0-15,2-2-154 0,-1-4-368 16,1-5-396-16,2-10-244 0,3-6-89 0,1-11-192 16</inkml:trace>
  <inkml:trace contextRef="#ctx0" brushRef="#br0" timeOffset="197355.87">3703 8362 7802 0,'0'5'0'0,"-3"0"0"15,2 2-257-15,1-2-389 0,0-5-355 0,0 0-196 16,0 0 75-16,2 0-162 0</inkml:trace>
  <inkml:trace contextRef="#ctx0" brushRef="#br0" timeOffset="197459.1">3905 8391 939 0</inkml:trace>
  <inkml:trace contextRef="#ctx0" brushRef="#br0" timeOffset="197575.66">4141 8374 5566 0,'-4'6'-493'16,"2"2"-322"-16,2-3-161 0,0 1-634 0</inkml:trace>
  <inkml:trace contextRef="#ctx0" brushRef="#br0" timeOffset="197681.73">4388 8368 4924 0,'-6'3'-171'0,"-1"0"-379"15,2 3-227-15,5-3-117 0,0-2-619 16</inkml:trace>
  <inkml:trace contextRef="#ctx0" brushRef="#br0" timeOffset="198062.71">5085 8276 6087 0,'30'0'65'0,"7"0"-65"0,2 0-23 16,3 0-151-16,1 0-186 16,3 3-81-16,-2 1 3 0,2 0 2 0,-4-1 8 15,-6 5-22-15,0-3-101 0,-6 0-194 16,-3 0-499-16</inkml:trace>
  <inkml:trace contextRef="#ctx0" brushRef="#br0" timeOffset="198306.69">5362 8040 7646 0,'-3'10'500'0,"3"7"-455"0,0 9-45 16,0 7 0-16,0 3 0 0,0 15 0 16,0 2 0-16,3 5 0 0,1 2 0 15,3 1 0-15,0 0-605 0,-2-3-1413 16</inkml:trace>
  <inkml:trace contextRef="#ctx0" brushRef="#br0" timeOffset="199465.41">6187 7816 3883 0,'5'-3'461'0,"-2"3"183"0,-1 4-45 16,1 6-86-16,-1 4-25 0,3 10-26 16,-2 9-105-16,-2 10-125 0,0 9-88 0,-1 12-71 15,0 8-73-15,0 8-1 0,0 6-58 16,0 2-118-16,0 2-145 0,0-2-268 15,0-2-309-15,0-8-202 0,0-8 3 16,0-10-72-16</inkml:trace>
  <inkml:trace contextRef="#ctx0" brushRef="#br0" timeOffset="199808.96">6463 7966 4064 0,'0'-5'281'0,"0"4"-3"0,2 1-77 16,4 0-60-16,8-1-72 0,2 1-5 0,8 0 25 15,4-3 1-15,4 2 36 0,5-5 10 16,-2 4-12-16,2 0 2 0,2 1-11 0,-3 1-1 15,0 0 14-15,-5 1 33 0,-3 7 98 16,-3 3 146-16,-3 3 116 0,-3 8-27 16,-8 3-289-16,-2 5-205 0,-8 6 0 15,-1 6 0-15,0 6 0 0,0 1 0 0,-9 5 0 16,-2 2 0-16,-2 3 0 0,-5-2 0 16,2-1-58-16,1-4-478 0,2-2-570 15,-1-2-109-15,4-8 72 0,5-3 64 0,-3-6-579 16</inkml:trace>
  <inkml:trace contextRef="#ctx0" brushRef="#br0" timeOffset="199988.92">6686 8355 7130 0,'9'-13'56'16,"9"2"-1"-16,5 1-15 0,6 0-3 0,5-1 11 15,4 1-37-15,4 6-11 0,5 0-164 16,1 4-353-16,1 0-322 0,-1 0-162 16,1 0-25-16,-6 0-94 0</inkml:trace>
  <inkml:trace contextRef="#ctx0" brushRef="#br0" timeOffset="200268.61">7443 7844 6219 0,'15'-5'0'0,"6"-1"0"16,5-3 0-16,4-2 6 0,4 1 7 0,2-1-13 16,2 7 10-16,1-2-2 0,3 4 66 15,0 2 185-15,-2 7 174 0,2 3 98 16,-7 10-85-16,2 8-270 0,-6 9-160 0,-3 5-16 15,-4 4 0-15,-9 5 0 0,-6 3 0 16,-7 2 0-16,-2 3 0 0,0-2 0 16,-1-1 0-16,-10-3 0 0,-2 2 0 0,-6-7-141 15,2 1-486-15,0-6-489 0,0-6-255 16,10-9-63-16</inkml:trace>
  <inkml:trace contextRef="#ctx0" brushRef="#br0" timeOffset="200457.37">7673 8276 8191 0,'23'-13'0'0,"10"-4"0"16,13 1 0-16,8 0 0 0,8-1 0 15,5 1 0-15,8 5 0 0,-3-1 0 16,5 5 0-16,-3 5-558 0,0 0-728 15,-1 2-312-15,-6 0-449 0</inkml:trace>
  <inkml:trace contextRef="#ctx0" brushRef="#br0" timeOffset="201068.74">9718 8147 7467 0,'4'0'541'0,"2"-1"-358"15,4-4-183-15,4 1 0 0,4-2 0 16,3 4 0-16,3-2 0 0,7 2 0 16,4 2 0-16,1 0 0 0,5 0 0 0,0 4 0 15,0 0-230-15,-1 6-734 0,-1 0-451 16,-3 1 105-16,-2 0 37 0</inkml:trace>
  <inkml:trace contextRef="#ctx0" brushRef="#br0" timeOffset="201227.24">9875 8424 8191 0,'17'0'0'0,"10"0"0"0,13-1 0 15,8-6 0-15,5-4 0 0,6 3-264 16,1 1-806-16,2 1-604 0,-2 1-39 0</inkml:trace>
  <inkml:trace contextRef="#ctx0" brushRef="#br0" timeOffset="202125.25">11912 7597 2173 0,'6'-14'224'0,"-2"1"28"0,3-3 15 15,0 0 115-15,-2-1 117 0,1 1 1 0,-5 4-52 16,-1 2 35-16,0 8 54 0,0 2 126 16,-9 8 99-16,-9 10-176 0,-6 14-281 15,-5 18-195-15,-9 13-110 0,-4 18 0 0,-1 13 0 16,1 9 0-16,3 12 0 0,5 2 0 15,7 7 0-15,9-5 0 0,12-3 0 16,6-9 0-16,2-7 0 0,16-11 0 0,13-14-669 16,12-9-707-16,11-17-6 0,9-16 202 15,5-12 83-15</inkml:trace>
  <inkml:trace contextRef="#ctx0" brushRef="#br0" timeOffset="202422.31">12324 7803 6701 0,'0'17'692'0,"0"11"-136"16,-2 8-314-16,-5 10-242 0,3 6 0 15,-2 12 0-15,-1 4 0 0,0 1 0 0,3 6 0 16,4-3 0-16,0-1 0 0,0-4 0 16,0-8-357-16,6-8-740 0,6-7-473 15,-2-9 40-15</inkml:trace>
  <inkml:trace contextRef="#ctx0" brushRef="#br0" timeOffset="202625.22">12675 8235 6671 0,'13'0'418'16,"6"0"-74"-16,2 0-183 0,9 0-125 15,5-5-15-15,3-1-21 0,6 0-145 16,4-1-263-16,7-2-134 0,-1 1-14 0,2 3-57 16,-4-1-144-16,-3 1-31 0,-6 4-64 15,-3-1-874-15</inkml:trace>
  <inkml:trace contextRef="#ctx0" brushRef="#br0" timeOffset="202838.17">13075 7845 7779 0,'0'22'412'0,"0"5"-412"0,2 9 0 16,-1 6 0-16,0 7 0 0,4 5 0 15,-5 5 0-15,2 4 0 0,0 2 0 0,3-2 0 16,-1-4 0-16,2 1-256 0,0-7-670 15,0-9-467-15,1-4-89 0,7-9-145 0</inkml:trace>
  <inkml:trace contextRef="#ctx0" brushRef="#br0" timeOffset="203084.16">13756 8223 8191 0,'0'3'0'0,"0"-1"0"0,2-2 0 0,2 0 0 16,1 0 0-16,1-2-93 0,1-2-1106 15,5-3-504-15,0 3 193 0</inkml:trace>
  <inkml:trace contextRef="#ctx0" brushRef="#br0" timeOffset="203209.8">14158 8215 7078 0,'0'0'-955'15,"0"0"-354"-15,0 0-188 0</inkml:trace>
  <inkml:trace contextRef="#ctx0" brushRef="#br0" timeOffset="203357.77">14535 8154 6627 0,'0'4'131'15,"4"0"-72"-15,0-4-59 0,3 0-264 0,3 0-428 16,1 0-233-16,3-4-21 0,3-3-106 16</inkml:trace>
  <inkml:trace contextRef="#ctx0" brushRef="#br0" timeOffset="203512.89">14946 8159 8158 0,'2'7'33'0,"-2"-2"-33"16,5-3 0-16,2 3-201 0,6-4-391 0,5-1-251 15,2 0-144-15,5 0-229 0,4 0-333 16</inkml:trace>
  <inkml:trace contextRef="#ctx0" brushRef="#br0" timeOffset="203825.1">15419 8063 8191 0,'11'0'0'0,"7"-1"0"16,5-4 0-16,11 2 0 0,9-2 0 0,5 1 0 16,11 0 0-16,3 1 0 0,4 1 0 15,6 2 0-15,-4 0 0 0,-1 0 0 0,0 4-683 16,-6 1-772-16,-4 0-48 15,-2 0 140-15</inkml:trace>
  <inkml:trace contextRef="#ctx0" brushRef="#br0" timeOffset="204036.02">16056 7684 8191 0,'-9'35'0'16,"2"10"0"-16,0 8 0 0,1 7 0 15,1 4 0-15,5 1 0 0,0 2 0 16,0-2 0-16,4 0 0 0,4-4-793 0,6-9-1174 16,5-8-718-16</inkml:trace>
  <inkml:trace contextRef="#ctx0" brushRef="#br0" timeOffset="204942.94">16754 7832 1921 0,'0'-11'379'0,"0"6"-16"16,0 1-64-16,0 3-74 0,0-1 24 16,1 2 131-16,5 0 147 0,-1 0 70 0,2 4-95 15,1 10-165-15,3 4-131 0,0 8-96 16,1 5-84-16,-1 8-26 0,-1 8 0 16,-1 6-40-16,0 3-107 0,-4 1-176 15,3 4-194-15,-2-5-115 0,-3-1 70 0,-2 1 80 16,-1-7-62-16,1-4-246 0</inkml:trace>
  <inkml:trace contextRef="#ctx0" brushRef="#br0" timeOffset="205249.03">17153 7774 5228 0,'12'-6'142'0,"5"1"-66"0,6-2-53 0,6 1-23 16,0 3-45-16,8-4-1 0,1 2 18 0,4-1 4 15,1 1 17-15,-1 0 0 0,-3 3 2 16,-1 1-7-16,-1 1 12 0,-7 0 7 16,-2 0 50-16,-5 3 105 0,-4 5 94 15,-6 5 40-15,-5 6 64 0,-6 9 53 0,-2 5-3 16,0 8-57-16,-7 6-108 0,-5 5-138 15,-2 2-76-15,-5 6-31 0,1 0 0 16,-1-3-32-16,4-2-105 0,4-3-195 0,2-8-323 16,2-2-268-16,7-5-129 0,0-6-53 15,0-6-71-15</inkml:trace>
  <inkml:trace contextRef="#ctx0" brushRef="#br0" timeOffset="205454.07">17440 8115 7646 0,'12'0'312'0,"5"0"-125"16,9 0-141-16,5 3-46 0,2 0 0 15,3 1-45-15,6-2-255 0,0 1-348 0,0-2-182 16,3-1-49-16,-1 0-74 0,2 0-19 15,-3-5-272-15</inkml:trace>
  <inkml:trace contextRef="#ctx0" brushRef="#br0" timeOffset="205739.56">18098 7788 6762 0,'14'-4'-1'16,"10"0"26"-16,8-1-15 0,6-4-11 16,5-2 4-16,0 1-2 0,6-2-1 0,0 2 13 15,-1 0 9-15,0 5-7 0,-4 1-4 16,-2 4 7-16,-5 0-7 0,-3 3-3 16,-3 5 2-16,-7 4 5 0,-4 5 67 0,-7 5 137 15,-8 4 72-15,-4 9-86 0,-1 2-109 16,0 5-30-16,-6 3-46 0,-11 5-20 15,-4 4-27-15,-4 1-47 0,-2-3-90 16,-2 5-116-16,1-4-208 0,5-4-355 0,-1-4-355 16,5-6 9-16,7-4 48 0</inkml:trace>
  <inkml:trace contextRef="#ctx0" brushRef="#br0" timeOffset="205924.55">18344 8205 7547 0,'6'-7'247'0,"8"-1"-108"0,12-3-78 0,8 1-61 16,9-4-48-16,4 0-139 0,6 4-157 16,1-3-231-16,7 2-249 0,1 3-309 0,2 2-1 15,-2 2 130-15</inkml:trace>
  <inkml:trace contextRef="#ctx0" brushRef="#br0" timeOffset="206216.91">18921 7245 6806 0,'8'0'523'0,"5"2"-263"15,7 7-27-15,6 10-53 0,4 8-54 16,4 12-63-16,2 9-63 0,3 12 0 16,3 8 0-16,1 9 0 0,-1 9 0 0,-4 5 0 15,0 2 0-15,-9 4 0 0,-4-4 0 16,-6-2 0-16,-9-4 0 0,-6-8 0 0,-4-10 0 15,0-8-261-15,-1-8-1128 0,-5-10-777 16</inkml:trace>
  <inkml:trace contextRef="#ctx0" brushRef="#br0" timeOffset="206820.14">20091 8062 7883 0,'-4'0'308'0,"4"0"-308"0,0 0 0 0,10-3 0 16,11-2 0-16,11 0 0 0,10 0 0 16,11 1 0-16,12 0 0 0,10 1 0 15,6 3 0-15,3 0 0 0,2 0-423 0,-1 0-823 16,-2 3-483-16,-4 2-6 0</inkml:trace>
  <inkml:trace contextRef="#ctx0" brushRef="#br0" timeOffset="207638.77">22004 7215 4636 0,'0'0'750'0,"0"6"-88"0,-6 10-4 15,-6 4-6-15,-6 8-61 0,-5 8-349 16,-4 10-242-16,-5 8 0 0,-2 11 0 15,-4 8 0-15,3 10 0 0,3 4 0 0,4 7 0 16,9 3 0-16,7-3 0 0,9-1 0 16,3-1 0-16,4-3 0 0,15-6 0 15,11-6-207-15,9-8-655 0,11-8-609 16,8-5-236-16</inkml:trace>
  <inkml:trace contextRef="#ctx0" brushRef="#br0" timeOffset="208377">22412 7547 5367 0,'0'5'873'0,"0"10"-154"0,0 13-248 16,0 11-95-16,0 9-101 0,3 9-165 15,2 7-110-15,-3 10 0 0,1 2 0 0,2 0 0 16,0 1 0-16,2-6 0 0,0-5-30 16,-2-5-298-16,1-9-647 0,0-8-408 0,3-8-37 15,2-13-354-15</inkml:trace>
  <inkml:trace contextRef="#ctx0" brushRef="#br0" timeOffset="208620.72">22832 7998 6594 0,'16'-9'521'16,"5"-2"-243"-16,9 1-164 0,5-1-100 15,3-3-5-15,5 1-9 0,7 3-57 16,4 3-198-16,-1 0-221 0,2 6-413 0,-5 1-18 16,-1 0 139-16,-6 0-110 0,-4 1-99 0</inkml:trace>
  <inkml:trace contextRef="#ctx0" brushRef="#br0" timeOffset="208825.14">23208 7687 7416 0,'-4'30'406'0,"3"7"-146"0,0 6-151 0,1 5-109 16,0 5 0-16,0 0 0 0,0 0-45 15,0-2-121-15,0-1-162 0,0-6-251 16,6-3-262-16,0-7-153 0,-2-4-72 0,2-8-10 15</inkml:trace>
  <inkml:trace contextRef="#ctx0" brushRef="#br0" timeOffset="209063.01">23846 7905 8191 0,'-1'3'0'16,"1"2"0"-16,0-5 0 0,0 0-121 15,3 0-560-15,5 0-891 0,4 0 61 16,-1-4 69-16</inkml:trace>
  <inkml:trace contextRef="#ctx0" brushRef="#br0" timeOffset="209197.08">24219 7902 8191 0,'0'2'-252'0,"0"-2"-744"0,0 0-488 16,0 0 44-16,0 0-95 0</inkml:trace>
  <inkml:trace contextRef="#ctx0" brushRef="#br0" timeOffset="209326.7">24646 7893 8144 0,'0'4'0'15,"-3"0"-221"-15,2-3-453 0,1 2-261 16,0-2-210-16,0-1 138 0,0 2 119 0,6-2-874 15</inkml:trace>
  <inkml:trace contextRef="#ctx0" brushRef="#br0" timeOffset="210087.96">25226 7832 3527 0,'-5'0'477'0,"-3"0"-74"0,3 0 41 0,5 0 102 16,-3 0 69-16,3-1 64 0,0-1-20 16,0 0-145-16,0-1-239 0,0 2-223 15,0-2-52-15,0 0 0 0,4-1 0 0,8 3 0 16,-1 0 0-16,12-1 0 0,2 2 0 16,7 0 0-16,5 0 0 0,5 0 0 15,4 3 0-15,3-2 0 0,-2 3 0 0,3-2-144 16,1-1-550-16,1-1-504 0,-4 0 269 15,-4 0 218-15,-4 0-93 0,-6 0-13 16</inkml:trace>
  <inkml:trace contextRef="#ctx0" brushRef="#br0" timeOffset="210312.84">25550 7491 5206 0,'-6'11'793'15,"6"4"2"-15,0 5-10 0,0 2-297 0,0 9-364 16,0 5-124-16,4 4 0 0,-2 7 0 16,2 3 0-16,1 3 0 0,-1 2 0 15,2-4 0-15,1-3 0 0,0 0-659 0,4-5-905 16,0-6-247-16</inkml:trace>
  <inkml:trace contextRef="#ctx0" brushRef="#br0" timeOffset="211478.09">26427 7412 5399 0,'-6'0'382'15,"4"0"-145"-15,2 0-164 0,0 0-70 16,0 0 11-16,0 0 19 0,2 0-5 0,7-3-24 15,7-2 1-15,-1-5 3 0,12 0-6 16,2-2 16-16,1-4 12 0,7 1-30 16,1 0-16-16,4 5-48 0,-2-1 50 0,0 8 14 15,-4 3 122-15,-2 0 152 0,-7 8 87 16,-5 8 10-16,-10 4-54 0,-4 6-42 16,-8 3-41-16,0 3-139 0,-4 2-95 0,-16 0 0 15,-3-1 0-15,-6-2 0 0,-3-1 0 16,-2-2 0-16,1-7 0 0,4 1 0 15,7-6 0-15,6-6 0 0,7 0 0 0,5-5 0 16,4-5 0-16,4 0 0 0,9 0 0 16,12 0 0-16,4 0 0 0,9 1 0 0,0 4 0 15,3 1 0-15,-3 4 0 0,-2 4 0 16,-5 1 0-16,-6 5 0 0,-6 2 0 16,-11 5 0-16,-6-1 0 0,-2 3 0 15,-4-2 0-15,-12 4 0 0,-9-2 0 0,-9-1 0 16,-4-1 0-16,-6-1 0 0,-2-5 0 15,-2-3 0-15,4-2 0 0,2-6-195 0,6-2-944 16,9-5-763-16,7-3 118 0</inkml:trace>
  <inkml:trace contextRef="#ctx0" brushRef="#br0" timeOffset="211943.58">27153 7428 8191 0,'-18'-2'0'0,"9"2"0"0,5 0 0 15,4 0 0-15,0 0 0 0,0 2 0 0,11 2 0 16,7 0 0-16,4 0 0 0,11 0 0 15,6 1 0-15,3-1 0 0,6 0 0 16,1 1 0-16,-1 0 0 0,0 1 0 16,-6 3 0-16,-3 3 0 0,-9-1 0 0,-12 5 0 15,-7 2 0-15,-7 2 0 0,-4 2 0 16,-10 2 0-16,-9 2 0 0,-10 2 0 0,-7-4 0 16,-1 1 0-16,-3-4 0 0,5-1 0 15,3-5 0-15,7-4 0 0,8 1 0 0,11-7 0 16,3 0 0-16,3-3 0 0,11 0 0 15,14 2 0-15,7 2 0 0,9-1 0 16,7 0 0-16,3 7 0 0,1-1 0 16,-4 1 0-16,-2 5 0 0,-6-2 0 0,-8 2 0 15,-9 2 0-15,-9 0 0 0,-12 2 0 16,-2 0 0-16,-2 3 0 0,-14 0 0 16,-10 2 0-16,-11 2 0 0,-4-2 0 15,-6-2 0-15,-2 0 0 0,2-2-392 16,5-4-731-16,-2-1-349 0,13-7-10 0</inkml:trace>
  <inkml:trace contextRef="#ctx0" brushRef="#br0" timeOffset="212316.36">27784 7009 6851 0,'-5'-2'696'0,"3"2"-195"0,2 7-358 16,0 6-143-16,3 2 0 0,10 9 0 15,5 2 0-15,11 7 0 0,1 5 0 0,7 3 0 16,5 3 0-16,4 4 0 0,2 2 0 16,0 5 0-16,1 6 0 0,-3 6 0 15,-3 6 0-15,-1 8 0 0,-5 0 0 0,-6 7 0 16,-9 0 0-16,-8-3 0 0,-10-1 0 16,-4-7 0-16,0-5 0 0,-7-10 0 15,-10-8 0-15,-10-4 0 0,-4-10-1018 16,-6-10-1091-16,0-7-416 0</inkml:trace>
  <inkml:trace contextRef="#ctx0" brushRef="#br0" timeOffset="-188865.93">13169 10003 2766 0,'-9'4'71'16,"5"-1"-18"-16,3-2-22 0,-3-1-13 15,4 0 9-15,0 0 31 0,0-4 40 0,0 0 33 16,0-2 20-16,0-6 16 0,4 1 19 16,1 0 24-16,4-3-18 0,0-1-60 15,2-2-55-15,1 1-53 0,7-3-9 0,2-2 11 16,4 2-9-16,6-2-17 0,5 5-22 15,0 0-16-15,4 5 29 0,1 7 9 16,-3 4 74-16,-2 2 203 0,-7 10 182 16,-8 8 51-16,-10 9 107 0,-5 7 68 0,-6 8-29 15,-2 6-224-15,-13 6-332 0,-12 6-100 16,-9 1 0-16,-7 2 0 0,0-1 0 0,1-1 0 16,-1-10 0-16,7-1 0 0,7-6 0 15,8-7 0-15,10-6 0 0,7-5 0 16,4-8 0-16,0-6 0 0,13-3 0 15,10-5 0-15,10-3 0 0,7-3 0 0,10 0 0 16,2 0 0-16,9 0 0 0,0-2-149 16,-1 0-462-16,1 1-439 0,-1 1-152 0,-2 0 25 15,-2-2 58-15</inkml:trace>
  <inkml:trace contextRef="#ctx0" brushRef="#br0" timeOffset="-188623.81">14119 9828 7798 0,'9'36'360'16,"0"10"-327"-16,0 7-33 0,3 7 0 15,-6 11 0-15,3 3 0 0,-1 1 0 16,0 5 0-16,-2-2 0 0,3-5 0 0,3-4-97 16,1-7-526-16,-2-12-602 0,1-9-265 0,1-7-15 15</inkml:trace>
  <inkml:trace contextRef="#ctx0" brushRef="#br0" timeOffset="-188316.92">14629 9870 5475 0,'0'3'709'0,"-6"6"-78"16,-6 9-163-16,-2 6-58 0,-6 5-54 0,3 3-214 15,-9 6-142-15,2 0 0 0,-1 3 0 0,-2 0 0 16,1-3 0-16,3 2 0 0,-2-6 0 15,7-1 0-15,2-5 0 0,4-4 0 16,2-3 0-16,10-1 0 0,0-4 0 16,0 1 0-16,0-2 0 0,9-5 0 0,4 1 0 15,3-1 0-15,6-4 0 0,1 0 0 16,5-5 0-16,3-1 0 0,0 0 0 16,2-1-271-16,3-5-481 0,0 0-273 15,0-2-156-15,1 0 2 0,-2 3 57 0</inkml:trace>
  <inkml:trace contextRef="#ctx0" brushRef="#br0" timeOffset="-188156.08">14859 10187 7281 0,'0'-6'343'0,"0"5"-118"15,2-1-114-15,8 0-82 0,6 2-29 0,8-2-169 16,4-1-325-16,2 3-312 0,5 0-231 15,1 0-143-15,2 0-64 0,1 5-528 16</inkml:trace>
  <inkml:trace contextRef="#ctx0" brushRef="#br0" timeOffset="-187642.73">15642 9798 7649 0,'0'31'430'0,"-4"9"-318"0,0 11-112 16,2 8 0-16,2 6 0 15,0 6 0-15,0 6 0 0,0-3-12 0,8 0-539 16,5-8-713-16,6-6-506 0,5-4 246 0</inkml:trace>
  <inkml:trace contextRef="#ctx0" brushRef="#br0" timeOffset="-187431.08">16084 10020 8191 0,'15'-2'0'0,"4"-4"0"0,5 3-403 15,7-3-666-15,0 1-88 0,1-2 299 16,-2 3-53-16,1 2-409 0</inkml:trace>
  <inkml:trace contextRef="#ctx0" brushRef="#br0" timeOffset="-187285.15">16203 10233 8191 0,'5'2'0'0,"14"0"0"16,10-2 0-16,9 0 0 0,9-2 0 0,4-2-422 15,3-3-1346-15,7 2-949 0</inkml:trace>
  <inkml:trace contextRef="#ctx0" brushRef="#br0" timeOffset="-186743.27">16931 9756 6082 0,'0'0'761'16,"0"2"-147"-16,0 9-219 0,6 10-149 0,1 7-153 15,6 8-93-15,-2 6 0 0,5 13 0 16,1 4 0-16,1 4 0 0,-2 3-109 16,2 2-378-16,-1-4-524 0,-1-6-342 15,1-5-109-15,2-6-586 0</inkml:trace>
  <inkml:trace contextRef="#ctx0" brushRef="#br0" timeOffset="-186471.5">17393 9757 5699 0,'11'-13'24'0,"9"-3"42"0,7 0 0 0,5-3-26 16,3-1-7-16,2 0-20 0,1-1 39 15,2 5 118-15,-2 0 100 0,-2 5 23 16,-1 7 15-16,-4 4 10 0,-5 2-10 0,-2 10-13 15,-8 10-106-15,-5 10-142 0,-6 8-47 16,-5 11 0-16,0 5 0 0,0 2 0 16,-6 8 0-16,-7 0 0 0,2-2 0 0,-2-3 0 15,0 0-77-15,2-5-568 0,3-7-629 16,2-3-169-16,3-5 142 0,3-6-164 16</inkml:trace>
  <inkml:trace contextRef="#ctx0" brushRef="#br0" timeOffset="-186295.63">17535 10047 8191 0,'15'-9'0'16,"10"-1"0"-16,8 0 0 0,8 1 0 15,5-1 0-15,6 1 0 0,5 0-413 16,4 1-627-16,0 1-288 0,2-2-77 0,-2-1-119 15</inkml:trace>
  <inkml:trace contextRef="#ctx0" brushRef="#br0" timeOffset="-186023.28">18315 9604 7580 0,'13'-4'18'0,"9"0"-17"0,9-3-1 16,6-3-32-16,7-7-36 0,4-3 27 16,5-3 41-16,-2 3 7 0,1 0 34 15,-3 8-19-15,0 3-3 0,-7 6 121 16,-6 3 176-16,-8 11-128 0,-6 10-188 0,-7 7 0 16,-4 15 0-16,-8 7 0 0,-3 9 0 15,0 5 0-15,-8 2 0 0,-5 1 0 0,-6 0 0 16,-1 0 0-16,0-4 0 0,-2-2 0 15,3-7-362-15,3-6-597 0,-1-4-319 16,5-5-68-16,0-6 40 0</inkml:trace>
  <inkml:trace contextRef="#ctx0" brushRef="#br0" timeOffset="-185865.97">18644 9967 8191 0,'43'0'0'0,"12"0"0"0,7 0 0 16,5 0 0-16,3 2 0 0,0-1-881 15,-3 4-1176-15,1-3-281 0</inkml:trace>
  <inkml:trace contextRef="#ctx0" brushRef="#br0" timeOffset="-184848.52">14804 11763 5005 0,'0'-15'15'15,"0"-5"1"-15,9-2 19 0,10-6 11 16,4 0-39-16,6 0-7 0,4-2-47 0,5 4 29 16,0 3 18-16,0 5 98 0,0 5 72 15,0 9 98-15,-4 4 64 0,-3 6-17 16,-8 9 7-16,-7 7 3 0,-6 10 51 0,-7 9 80 16,-3 7-97-16,0 6-248 0,-13 6-111 15,-8-1 0-15,-10 6 0 0,-1-3 0 16,-2-3 0-16,3-1 0 0,0-6 0 15,6-9 0-15,10-2 0 0,8-8 0 0,2-5 0 16,5-4 0-16,6-7 0 0,8-6 0 16,13-6 0-16,7-4 0 0,7-1 0 0,6-2-204 15,2-9-631-15,7-6-428 0,-4-2-49 16,0-7 90-16,-5-1-253 0</inkml:trace>
  <inkml:trace contextRef="#ctx0" brushRef="#br0" timeOffset="-184645.34">15604 11589 7972 0,'4'33'219'0,"1"10"-219"0,1 5 0 15,3 6 0-15,0 4 0 0,-2 5 0 16,-2 0 0-16,3-3 0 0,2 1 0 0,-1-5 0 15,-3-7-313-15,2-5-566 16,3-7-352-16,-3-9-169 0,2-4-40 0</inkml:trace>
  <inkml:trace contextRef="#ctx0" brushRef="#br0" timeOffset="-184390.4">15969 11605 5551 0,'0'12'654'0,"-5"4"76"16,-3 1-149-16,-3 7-118 0,-7 2-251 15,0 0-212-15,-3 3 0 0,-1 0 0 16,-1-1 0-16,4 2 0 0,0-3 0 0,5-1 0 16,2-3 0-16,5-1 0 0,7-2 0 15,0-4 0-15,0 0 0 0,9-1 0 0,10-5 0 16,5 1 0-16,5-6 0 0,6 1 0 15,5-4 0-15,4-2 0 0,5 0-239 16,1 0-641-16,2 0-448 0,-2-4 30 16,0-2 57-16</inkml:trace>
  <inkml:trace contextRef="#ctx0" brushRef="#br0" timeOffset="-184199.17">16429 11691 8191 0,'15'-6'0'0,"7"-3"0"15,9-2 0-15,6 0 0 0,-1-1 0 0,8 3 0 16,-1 0 0-16,0 5-168 0,0 4-599 16,-1 0-460-16,-6 4-95 0,-5 3 28 15,-6 6-389-15</inkml:trace>
  <inkml:trace contextRef="#ctx0" brushRef="#br0" timeOffset="-184049.77">16568 12004 8191 0,'11'0'0'0,"15"-4"0"0,5-4 0 0,11-1 0 15,1-2 0-15,6 0 0 0,-1 1-570 16,2-1-795-16,0 3-260 0,0 3-171 15</inkml:trace>
  <inkml:trace contextRef="#ctx0" brushRef="#br0" timeOffset="-183456.41">17386 11374 6418 0,'13'27'306'16,"0"8"-57"-16,2 13-82 0,-2 4-82 15,0 5-48-15,-1 9-36 0,-1-1-1 0,2 1-15 16,-3-7-213-16,1 0-619 0,2-6-469 16,-1-7 242-16,0-7-138 0</inkml:trace>
  <inkml:trace contextRef="#ctx0" brushRef="#br0" timeOffset="-183199.96">17793 11423 5520 0,'11'-22'17'0,"8"-5"20"16,4-1 7-16,1 2 2 0,4 2 0 0,3 6-1 15,-2 1 93-15,-3 10 152 0,1 3 125 16,-2 4 86-16,-1 5-7 0,-6 12-114 16,-2 6-196-16,-5 12-150 0,-5 9-34 15,-6 5 0-15,0 12 0 0,0 4 0 0,-3 6 0 16,-3-2-82-16,-4 3-254 0,1-3-313 16,-1-4-309-16,2-5-267 0,2-11-41 0,2-9-112 15</inkml:trace>
  <inkml:trace contextRef="#ctx0" brushRef="#br0" timeOffset="-183036.95">17834 11860 8191 0,'0'-9'0'0,"0"-2"0"0,5-6 0 15,14-3 0-15,10-1 0 0,6-2 0 16,10-6-33-16,7 3-453 0,3 0-625 15,6 2-366-15,0 1-86 0,1 5-550 0</inkml:trace>
  <inkml:trace contextRef="#ctx0" brushRef="#br0" timeOffset="-182617.49">18567 11724 8191 0,'-4'6'0'0,"4"-1"0"16,0-5 0-16,0 0 0 0,0-7 0 0,0-6 0 16,0-6 0-16,4-7 0 0,1-3 0 15,2-5 0-15,3-2 0 0,0-3 0 16,1-1 0-16,2 1 0 0,-2 0-78 0,-2 3-124 16,-1 1 31-16,-6 3 111 0,-2 3 60 15,0 2 17-15,-4 7 107 0,-9 2 61 16,-4 10-46-16,-8 4-93 0,-6 4-46 0,1 2 0 15,-3 9 0-15,0 10 0 0,1 3 0 16,2 4 0-16,1 3 0 0,7-1 0 0,11 3 0 16,3-6 0-16,8 1 0 0,0-2 0 15,15-4 0-15,9 0 0 0,9-1 0 16,8-3 0-16,7 2 0 0,2 0 0 16,4 4 0-16,0-4 0 0,3 8 0 15,-3 0 0-15,0 5 0 0,-4-1 0 0,-7 4 0 16,-5 1 0-16,-13-2 0 0,-6 0 0 15,-13-2 0-15,-6 0 0 0,0-4 0 0,-15-4 0 16,-9-5 0-16,-9-9 0 0,-6-4 0 16,-3-5 0-16,0-2-524 0,-1 0-967 15,3-5-361-15,3-6-105 0</inkml:trace>
  <inkml:trace contextRef="#ctx0" brushRef="#br0" timeOffset="-181825.95">15717 13131 7127 0,'13'28'472'16,"5"9"-111"-16,2 11-163 0,2 8-165 15,-2 8-33-15,1 2 0 0,-4 2 0 16,1 1 0-16,1-4 0 0,-8-2-62 0,2-6-331 16,-2-6-465-16,-3-7-284 0,1-8-166 15,-1-6-52-15</inkml:trace>
  <inkml:trace contextRef="#ctx0" brushRef="#br0" timeOffset="-181519.84">16131 13181 4257 0,'0'0'552'16,"0"6"-52"-16,0 3-63 0,0 8 55 15,-2 5 66-15,-4 0 42 0,-4 8-53 0,-1 2-299 16,-2-2-248-16,-2 9 0 0,-3-4 0 16,0 0 0-16,-1 0 0 0,1-1 0 15,2-2 0-15,2-2 0 0,2-4 0 0,1-6 0 16,6 0 0-16,1-5 0 0,4-2 0 16,0-5 0-16,0-2 0 0,8-6 0 15,5 0 0-15,7 0 0 0,5-2 0 0,7-2 0 16,4-1 0-16,4 2 0 0,7 0 0 15,0 2 0-15,7 1-94 0,6 0-682 16,1 0-725-16,-1 0-31 0,1 2 40 0</inkml:trace>
  <inkml:trace contextRef="#ctx0" brushRef="#br0" timeOffset="-181327.81">16768 13388 8129 0,'11'11'16'0,"2"-5"-16"16,9-3-138-16,2-3-388 0,5 0-353 16,1-2-76-16,2-3-197 0,-2-2 175 15,1-1 19-15</inkml:trace>
  <inkml:trace contextRef="#ctx0" brushRef="#br0" timeOffset="-181173.38">16809 13808 8191 0,'15'0'0'0,"10"-1"0"15,12-5 0-15,12-6 0 0,10 0-32 16,8-2-756-16,6-2-1143 0,7 3-335 0</inkml:trace>
  <inkml:trace contextRef="#ctx0" brushRef="#br0" timeOffset="-177266.88">17941 13619 3049 0,'5'0'288'16,"-1"0"13"-16,2-3-9 0,-2-2-18 16,3 0-26-16,-1-3-40 0,0-1-14 0,-1-2-10 15,3-6-31-15,0-5 16 0,3 0-13 16,-1-4-85-16,3-3-39 0,-3-3-18 15,0-1 2-15,0 0-13 0,-2-2-1 16,-3 0-10-16,-4-2 8 0,-1 0 2 0,0 2 2 16,0 0 4-16,-5 3 79 0,-8 2 99 15,-4 4 80-15,-5 6 54 0,-2 6 21 0,-4 9 31 16,-1 3-35-16,-5 2-44 0,-2 7-70 16,2 8-129-16,1 2-82 0,1 2-12 15,2 3 0-15,5-3 0 0,9 3 0 0,8-5 0 16,5 3 0-16,3-3 0 0,3 4 0 15,14-3 0-15,10 3 0 0,10 0 0 16,7-2 0-16,7 4 0 0,7-2 0 0,2 1 0 16,5 4 0-16,-1 2 0 0,-2-1 0 15,-1-1 0-15,-7 1 0 0,-7 2 0 16,-9-3 0-16,-10 1 0 0,-14-3 0 16,-8 0 0-16,-6 0 0 0,0 1 0 0,-14-5 0 15,-11 3 0-15,-9-2 0 0,-7-5 0 16,-7-3 0-16,0-1 0 0,0-10-94 0,-2-2-699 15,9 0-409-15,1-7 399 0,8-4 10 16,8-6-104-16,12-4 74 0,7-1-200 16</inkml:trace>
  <inkml:trace contextRef="#ctx0" brushRef="#br0" timeOffset="-176657.26">18691 12954 2456 0,'2'-3'162'0,"-2"1"-10"0,0-4 7 16,0 6 6-16,0-2-6 0,0-1 6 15,0 1 46-15,0 0 20 0,0 2 4 16,0-2 45-16,-3 1-7 0,-1 1-15 16,-1 0-18-16,-2 0-42 0,-1 0 36 0,-2 3 79 15,-3 4 87-15,2 3 56 0,-1 6-2 16,-5 3-31-16,3 1-71 0,-3 8-168 0,4 0-153 16,1 2-31-16,3 0 0 0,3 2 0 15,4-5 0-15,2 1 0 0,0-2 0 16,3-7 0-16,7-5 0 0,6-6 0 0,2-6 0 15,5-2 0-15,1-8 0 0,3-8 0 16,-2-5-94-16,3-7-126 0,-4-5 47 16,1 3 109-16,-8-4 64 0,-1 8 16 0,-4-1 31 15,-4 8 15-15,-4 6 33 0,-4 6 63 16,0 6-16-16,0 2-111 0,0 11-31 16,0 9 0-16,0 14 0 0,0 11 0 0,0 9 0 15,0 10 0-15,4 8 0 0,6 10 0 16,5 0 0-16,7-2-378 0,6-1-977 15,4-6-590-15,8-5-621 0</inkml:trace>
  <inkml:trace contextRef="#ctx0" brushRef="#br0" timeOffset="-174299.85">10095 15979 7566 0,'0'-2'507'15,"0"-1"-389"-15,3 3-118 0,7-1 0 0,7 1 0 16,4 0 0-16,8 0 0 0,8 0 0 16,-2 0 0-16,7 2 0 0,0 3 0 15,1-2 0-15,0 4-297 0,-2-2-915 16,-4 2-175-16,-7 2 169 0,-1 2-438 0</inkml:trace>
  <inkml:trace contextRef="#ctx0" brushRef="#br0" timeOffset="-174135.78">10208 16376 8191 0,'14'0'0'0,"10"0"0"0,10-8 0 15,12-2 0-15,6 0 0 0,6-2 0 16,7-3 0-16,1 5 0 0,2-1-672 0,-2 2-1207 16,2 2-609-16</inkml:trace>
  <inkml:trace contextRef="#ctx0" brushRef="#br0" timeOffset="-167907.01">11469 15768 4907 0,'-5'-6'233'0,"2"0"-27"0,3 0-42 0,0-4-55 15,0-2-36-15,5-4-16 0,4 0 13 16,5-1 10-16,4-1-20 0,6 0 12 15,4 2 28-15,2 3-13 0,8 1-46 0,-2 7 1 16,4 5-11-16,1 0 21 0,-1 3 68 16,-2 8 62-16,-2 5 141 0,-1 5 94 15,-6 8 39-15,-3 6-178 0,-11 6-247 0,-4 6-31 16,-7 7 0-16,-4 7 0 0,0 4 0 16,-5 5 0-16,-7 3 0 0,-6 0 0 15,-5 0 0-15,-1-1 0 0,-1-8 0 16,2-1 0-16,1-9-163 0,3-8-567 0,4-9-560 15,1-12-131-15,6-12 135 0,3-6-262 16</inkml:trace>
  <inkml:trace contextRef="#ctx0" brushRef="#br0" timeOffset="-167732.36">11587 16292 7062 0,'5'0'85'0,"14"-3"1"0,10-3-15 16,10-1-71-16,8-2-31 0,9 1-121 16,1 0-105-16,5-2-140 0,7 4-154 15,-4-1-130-15,2-1-130 0,-8 3-21 0,1 0-50 16</inkml:trace>
  <inkml:trace contextRef="#ctx0" brushRef="#br0" timeOffset="-167304.93">12753 15701 4060 0,'0'-6'194'0,"0"-2"56"0,0 0 37 16,0 0 42-16,-2 4 133 0,-4-2 150 0,-6 1 66 15,1 4-73-15,-4 1-116 0,-4 0-264 16,1 0-225-16,-4 5 0 0,-3 4 0 16,5 3 0-16,-3 6 0 0,3 3 0 15,0 4 0-15,2 2 0 0,2 5 0 0,5 1 0 16,5 2 0-16,-1-1 0 0,7-2 0 16,0-3 0-16,0-1 0 0,0-6 0 15,12-5 0-15,0-6 0 0,7-6 0 0,3-4 0 16,2-1 0-16,4-2 0 0,3-6 0 15,0-4 0-15,-4 1 0 0,3 0 0 16,-5 3 0-16,-1 3 0 0,0 5 0 0,-5 0 0 16,-1 5 0-16,-7 10 0 0,-2 6 0 15,-5 5 0-15,4 4 0 0,-8 3 0 16,0 4 0-16,0 0 0 0,0 1 0 16,0 1 0-16,0-1 0 0,0 1 0 0,0-4 0 15,0-2-130-15,0-1-724 0,0-4-683 16,2-13-4-16,6-1 20 0</inkml:trace>
  <inkml:trace contextRef="#ctx0" brushRef="#br0" timeOffset="-166950.47">13007 15888 6539 0,'0'-8'173'0,"7"-3"-31"0,2-5-31 0,9-5-42 16,4-6-31-16,8-4 9 0,7-2 10 15,9-4-15-15,1 1-35 0,5 3 15 0,0 4 12 16,-1 10 58-16,0 8 18 0,-3 8-33 16,-8 3-3-16,-6 12 45 0,-7 9 75 15,-6 13-12-15,-13 10-120 0,-4 10-62 16,-4 4 0-16,-2 3 0 0,-12 5 0 15,-7-3 0-15,-4 0 0 0,-4-4 0 0,4-4 0 16,0-8 0-16,5-6 0 0,4-5 0 16,11-4 0-16,3-5 0 0,2-6 0 0,3-4 0 15,13-4 0-15,10-2 0 0,10-6 0 16,5-2 0-16,5-3 0 0,6 0-100 16,3-7-1051-16,1-3-432 0,-3-6 265 0,-1-3-569 15</inkml:trace>
  <inkml:trace contextRef="#ctx0" brushRef="#br0" timeOffset="-166761.87">14252 15685 8191 0,'13'71'0'0,"-1"9"0"0,7 9 0 15,0 4 0-15,0 8 0 0,4 0 0 0,4-2 0 16,2-8 0-16,1-2 0 0,5-10-754 16,-1-10-1569-16</inkml:trace>
  <inkml:trace contextRef="#ctx0" brushRef="#br1" timeOffset="-159629.22">22693 9829 5085 0,'-1'-3'141'0,"1"-5"-92"15,6-2-5-15,10-8-88 0,7-3 3 16,6-1-63-16,7-9 56 0,7-1 21 15,6 4 18-15,-1 0 9 0,1 7 20 16,-2 9 85-16,-4 6 167 0,-2 6 112 0,-6 7 31 16,-7 13-31-16,-9 9 24 0,-5 10 26 15,-8 12 25-15,-4 4-195 0,-2 6-264 0,-9 4 0 16,-10 0 0-16,-5 1 0 0,-4-1 0 16,-3 1 0-16,1-9 0 0,1-4 0 15,6-9 0-15,7-4 0 0,7-8 0 16,5-6 0-16,4-8 0 0,4-3 0 0,11-6 0 15,6-3 0-15,10-2 0 0,8-2 0 16,8-2-168-16,5 0-566 0,1 0-474 0,8-4-86 16,1-2 77-16,5-2-203 15</inkml:trace>
  <inkml:trace contextRef="#ctx0" brushRef="#br1" timeOffset="-159404.15">23863 9635 7920 0,'0'13'271'0,"4"8"-271"16,2 13 0-16,-1 7 0 0,6 8 0 15,-2 7 0-15,1 4 0 0,2 5 0 16,-1 1 0-16,1-2 0 0,3 3 0 0,-1-7-273 15,2-7-714-15,1-5-457 0,2-10-5 16,0-7-93-16</inkml:trace>
  <inkml:trace contextRef="#ctx0" brushRef="#br1" timeOffset="-159131.03">24280 9705 6502 0,'-11'18'632'0,"-3"7"-177"0,-4 5-105 15,-8 4-161-15,2 4-126 0,-5-3-63 0,4 5 0 16,-6-6 0-16,5-2 0 0,2 0 0 16,1-5 0-16,5-4 0 0,4-1 0 0,6-6 0 15,3 1 0-15,5-1 0 0,0-1 0 16,7 2 0-16,7-4 0 0,10 1 0 15,2 0 0-15,6-2 0 0,6-1 0 16,5 0 0-16,0-3-67 0,7-3-573 0,-2-3-611 16,-3-2-203-16,0 0-66 0</inkml:trace>
  <inkml:trace contextRef="#ctx0" brushRef="#br1" timeOffset="-158937.42">24753 9957 8191 0,'13'-3'0'0,"9"2"0"0,8-1 0 16,7 0 0-16,6 2 0 0,6 0 0 16,4 0 0-16,2 0-80 0,-2 5-577 0,4 0-856 15,-9 2 120-15,1-3 414 0,-7 0-351 16</inkml:trace>
  <inkml:trace contextRef="#ctx0" brushRef="#br1" timeOffset="-158759.34">25540 9677 8191 0,'0'39'0'0,"2"3"0"0,1 9 0 15,4 0 0-15,-1 6 0 0,-1 1 0 16,5 1 0-16,4 2-780 0,-1-4-871 16,4-1 55-16,0-5 167 0</inkml:trace>
  <inkml:trace contextRef="#ctx0" brushRef="#br1" timeOffset="-158546.45">26203 9728 8191 0,'17'0'0'0,"6"0"0"0,6 0 0 15,5 0 0-15,6-4-178 0,3 0-518 16,0 0-418-16,4 0-199 0,-5 0-20 0,-4 1-229 15</inkml:trace>
  <inkml:trace contextRef="#ctx0" brushRef="#br1" timeOffset="-158408.52">26272 10016 8191 0,'0'4'0'0,"7"3"0"16,11-7 0-16,12 0 0 0,8 0 0 15,11-4 0-15,-2-1-904 0,9-6-1229 0</inkml:trace>
  <inkml:trace contextRef="#ctx0" brushRef="#br1" timeOffset="-157772.45">27344 9459 5524 0,'0'-11'114'0,"6"-2"-23"0,1 1-6 0,9-2 6 16,2-2 9-16,9 1-49 0,4 4 15 16,2 5 53-16,5-1 69 0,-3 7 99 0,1 0 6 15,0 3-20-15,-5 7-21 0,-2 5-10 16,-8 5-23-16,-8 4-72 0,-5 2-98 0,-5 1-49 16,-3 6 0-16,-2-2 0 0,-9 0 0 15,-8-5 0-15,-2 1 0 0,0-6 0 16,-2-5 0-16,6-3 0 0,1-6 0 15,5 0 0-15,7-3 0 0,4-4 0 0,0 2 0 16,4-2 0-16,9 0 0 0,8 3 0 16,5 1 0-16,2 1 0 0,9 6 0 0,0 1 0 15,0 4 0-15,-5 5 0 0,-3 6 0 16,-4 2 0-16,-5 2 0 0,-13 3 0 16,-3 0 0-16,-4 1 0 0,-4 3 0 15,-9-4 0-15,-12 0 0 0,-6-3 0 0,-5 4 0 16,-6-6 0-16,-6 0 0 0,-2-5 0 15,4-8 0-15,-4-5 0 0,9-9-706 16,2-2-1587-16,8-9 28 0</inkml:trace>
  <inkml:trace contextRef="#ctx0" brushRef="#br1" timeOffset="-157346.08">28171 9428 7995 0,'-12'0'37'0,"8"-4"-37"0,4-2-13 16,0-6-37-16,8-5-25 0,9-1 10 16,5-2 35-16,3 4-41 0,3 1 7 15,9 1 64-15,1 5 14 0,-2 5 65 16,0 4 79-16,1 0-1 0,-2 11-62 0,-2 5-71 15,-5 2-24-15,-8 7 0 0,-5 3 0 16,-8 5 0-16,-2 5 0 0,-5-6 0 0,0 4 0 16,-12-4 0-16,-3-1 0 0,-4-3 0 15,1-6 0-15,1-2 0 0,3-10 0 16,4 1 0-16,4-6 0 0,6-5 0 16,0 0 0-16,7 0 0 0,8 0 0 0,12 0 0 15,3 0 0-15,7 0 0 0,0 2 0 16,0 4 0-16,0 2 0 0,-6 3 0 15,-9 5 0-15,-10 0 0 0,-5 5 0 0,-7 0 0 16,0 1 0-16,-13 7 0 0,-13-8 0 16,-7 7 0-16,-7-1 0 0,-8-2 0 0,-6 0 0 15,2-1 0-15,-1 3 0 0,-1-1 0 16,2-5-190-16,2 4-1742 0,2-4-561 16</inkml:trace>
  <inkml:trace contextRef="#ctx0" brushRef="#br1" timeOffset="-156629.35">24755 11754 5546 0,'0'-8'432'0,"10"-5"-157"0,9-2-132 16,7-5-65-16,9-4-22 0,3-4-18 15,5 2-3-15,5-3-16 0,2 9-19 16,1-2 37-16,-1 11-27 0,-3 5 140 0,-2 5 44 16,-5 1 48-16,-9 9 66 0,-7 7 3 15,-10 8-74-15,-6 9-157 0,-8 2-80 16,0 8 0-16,-16 5 0 0,-9 3 0 0,-9 1 0 16,-4 1 0-16,-4-3 0 0,3-1 0 15,3-2 0-15,7-5 0 0,9-8 0 16,7-1 0-16,11-6 0 0,2-5 0 0,6-2 0 15,16-7 0-15,10-5 0 0,8-3 0 16,8-5-226-16,6 0-884 0,1-7-186 16,1-2 252-16,-2-6-189 0,-2-2-634 15</inkml:trace>
  <inkml:trace contextRef="#ctx0" brushRef="#br1" timeOffset="-156425.34">25763 11488 7970 0,'2'37'221'0,"1"11"-221"0,3 7 0 16,-2 6 0-16,-2 4 0 0,3 6 0 16,-1-1 0-16,3 0 0 0,2-4 0 15,0-6 0-15,3-7-110 0,-1-11-547 16,0-7-633-16,3-7-268 0,1-13-31 0</inkml:trace>
  <inkml:trace contextRef="#ctx0" brushRef="#br1" timeOffset="-156161.75">26067 11665 7372 0,'-4'18'569'0,"-9"4"-319"0,-5 1-250 16,0 3 0-16,0-3 0 0,-3 3 0 0,4-2 0 16,-1 0 0-16,3-2 0 0,3 0 0 15,3-5 0-15,4 0 0 0,3-3 0 0,2-2 0 16,0-2 0-16,3 1 0 0,8-2 0 16,11 0 0-16,3-3 0 0,7 1 0 15,3-3 0-15,7 0 0 0,8-4 0 16,3 0 0-16,0 0-447 0,3 0-685 0,-2-4-202 15,2 0 78-15,1-5-28 0</inkml:trace>
  <inkml:trace contextRef="#ctx0" brushRef="#br1" timeOffset="-155968.75">26714 11629 7884 0,'15'0'0'0,"7"0"-27"15,10 0-336-15,3-1-259 0,6-3-430 0,2 0 55 16,-3 1 234-16,-4 3-186 0,2 0-449 16</inkml:trace>
  <inkml:trace contextRef="#ctx0" brushRef="#br1" timeOffset="-155818.02">26794 11942 8191 0,'0'5'0'16,"6"-5"0"-16,12 0 0 0,12-7 0 0,5-1 0 16,3-5-30-16,6-3-563 0,0 1-816 15,6-2-318-15,-3-3-95 0</inkml:trace>
  <inkml:trace contextRef="#ctx0" brushRef="#br1" timeOffset="-155017.52">27637 11259 6687 0,'0'-4'310'0,"0"-5"-89"15,11-2-82-15,4-2-62 0,3-3 12 16,7 2 35-16,6-3 34 0,1 0 11 16,4 2-25-16,1 3-71 0,1 8-73 15,-4 2 0-15,5 2 0 0,-7 2 0 0,-2 7 0 16,-7 6 0-16,-5 3 0 0,-7 6 0 16,-9 0 0-16,-2 4 0 0,0 1 0 15,-4-3 0-15,-8 2 0 0,-5-1 0 0,-4-6 0 16,1 2 0-16,0-8 0 0,3-2 0 15,5-2 0-15,4-2 0 0,7-5 0 16,1-4 0-16,0 0 0 0,4 0 0 16,8 0 0-16,5 0 0 0,8 0 0 0,2 0 0 15,3 5 0-15,1 3 0 0,2 3 0 16,-4 6 0-16,1 3 0 0,-3 8 0 0,-8 0 0 16,-7 4 0-16,-10 1 0 0,-2 4 0 15,0-1 0-15,-8 4 0 0,-14-4 0 16,-8-2 0-16,-3-1 0 0,-6 0 0 0,-4-5 0 15,1-6 0-15,-1-3 0 0,4-10 0 16,2-6-1511-16,8-3-745 0,10-3-58 0</inkml:trace>
  <inkml:trace contextRef="#ctx0" brushRef="#br1" timeOffset="-154769.72">28372 11255 8191 0,'10'27'0'0,"6"0"0"0,3 1 0 0,-1 2 0 16,7-6 0-16,-2 4 0 0,6 0 0 15,0-2 0-15,3-2 0 0,3-7 0 16,2-2 0-16,0-4 0 0,2-9 0 0,-3-2-765 15,2-2-465-15,-2-4 148 0,-5-9 13 16,-6-3 257-16,-1-4 96 0,-9-4-377 0</inkml:trace>
  <inkml:trace contextRef="#ctx0" brushRef="#br1" timeOffset="-154623.25">28877 11090 8191 0,'0'37'0'15,"0"11"0"-15,6 6 0 0,4 2 0 16,2 5 0-16,-1 5 0 0,-1-1 0 0,7 1 0 16,1-2 0-16,1 1 0 0,1-6-1182 15,-1 0-1248-15</inkml:trace>
  <inkml:trace contextRef="#ctx0" brushRef="#br1" timeOffset="-154089.86">25619 13062 7717 0,'0'13'397'0,"4"13"-320"16,5 4-77-16,5 9 0 0,3 10 0 16,2 6 0-16,1 3 0 0,-4 7 0 15,2 0 0-15,0-2-62 0,-4-3-272 16,-2-3-331-16,-1-8-247 0,-5-2-255 0,2-14-154 16,-3-4-399-16</inkml:trace>
  <inkml:trace contextRef="#ctx0" brushRef="#br1" timeOffset="-153825.03">25933 13161 7273 0,'-20'26'631'15,"-2"4"-344"-15,-1 1-287 0,-2 3 0 16,1-3 0-16,0 0 0 0,-2-4 0 15,6 1 0-15,5-6 0 0,5-2 0 0,6-6 0 16,4-3 0-16,0-2 0 0,8-5 0 16,11-1 0-16,10-3 0 0,7 4 0 15,9-4 0-15,0 0 0 0,5 3 0 0,3-1 0 16,1 0 0-16,-2 5 0 0,0-2-61 16,-5 3-643-16,0-1-659 0,-5 3-71 15,-2-5 94-15</inkml:trace>
  <inkml:trace contextRef="#ctx0" brushRef="#br1" timeOffset="-153637.75">26741 13200 8191 0,'19'-4'0'16,"4"4"0"-16,6 0 0 0,0-3 0 15,3 3-212-15,1 0-435 0,-1 0-356 16,-1 0-133-16,-4 3 98 0,-3 6 271 0,-6 2 170 16,-7 4-107-16</inkml:trace>
  <inkml:trace contextRef="#ctx0" brushRef="#br1" timeOffset="-153511.68">26760 13482 8191 0,'6'7'0'0,"5"-3"0"15,14-1 0-15,7-1 0 0,9-2 0 0,8 2 0 16,5-1 0-16,8 0-345 0,-1 1-1262 16,0 0-924-16</inkml:trace>
  <inkml:trace contextRef="#ctx0" brushRef="#br1" timeOffset="-152321.39">28074 13038 5580 0,'0'40'55'0,"0"6"0"16,0 6-31-16,0 3-24 16,5-1-145-16,-1-3-330 0,3 1-256 0,-1-4-35 15,8-2-3-15,-3-3-350 0</inkml:trace>
  <inkml:trace contextRef="#ctx0" brushRef="#br1" timeOffset="-152015.22">28366 12876 7275 0,'9'5'252'0,"6"-1"-62"15,7-4-108-15,6 2-63 0,6-2 13 0,7 0-1 16,0 0-1-16,10-2-1 0,-3-4-1 16,0 1 1-16,2 3 0 0,-8 2-14 0,-6 0 0 15,-5 0 30-15,-6 0 15 0,-12 4-30 16,-7 7-30-16,-3 0 0 0,-3 9 0 16,-7 5 0-16,-10 7 0 0,-7 3 0 15,-7 10 0-15,1 4 0 0,-2 2 0 0,4 5 0 16,3 5 0-16,10-4 0 0,7 2 0 15,5-2 0-15,3-4 0 0,0-5-462 0,11-4-756 16,8-7-295-16,3-7 67 0,2-7-568 16</inkml:trace>
  <inkml:trace contextRef="#ctx0" brushRef="#br1" timeOffset="-151841.66">28444 13509 7727 0,'0'-20'356'0,"0"0"-248"16,14 2-108-16,10-3 0 0,2 5 0 16,5-1 0-16,3 1 0 0,3 4 0 0,6 3 0 15,1 5 0-15,3-3 0 0,2 7 0 16,4 0 0-16,1 5-186 0,4 1-1201 16,3 3-951-16</inkml:trace>
  <inkml:trace contextRef="#ctx0" brushRef="#br1" timeOffset="-150791.85">16080 16059 7858 0,'-7'4'333'0,"3"5"-333"0,4 3 0 0,0-2 0 16,4 2 0-16,8-3 0 0,14-4 0 15,5-5 0-15,12 0 0 0,9-5 0 0,9-3 0 16,5-3 0-16,9-5-784 0,-3 1-1046 15,0 4-315-15</inkml:trace>
  <inkml:trace contextRef="#ctx0" brushRef="#br1" timeOffset="-142891.97">17310 15717 3886 0,'8'-21'-17'0,"6"1"17"0,4 0 30 0,1 0 27 15,2 3-18-15,-1 0 6 0,2 7 42 16,-2 2 94-16,-1 5 132 0,-1 3 78 0,0 0 33 15,-6 6-5-15,-4 6-40 16,-2 9 14-16,-6 6 7 0,0 9-47 0,-3 7-1 16,-9 7-32-16,-8 4-181 0,-7 4-139 15,-3 0 0-15,-6 1 0 0,2-5 0 0,1-2 0 16,1-6 0-16,5-5 0 0,4-4 0 16,9-5 0-16,9-4 0 0,5-7 0 15,0-3 0-15,9-4 0 0,12-2 0 16,10-8 0-16,8-1 0 0,7-3 0 0,4 0-167 15,5-4-711-15,3-1-503 0,1-5 129 16,-3-2 258-16,1-1 181 0,-2 1-325 16</inkml:trace>
  <inkml:trace contextRef="#ctx0" brushRef="#br1" timeOffset="-142437.46">17982 16305 6920 0,'-7'0'267'0,"1"0"-181"16,6 0-30-16,0 0-3 0,3-1-23 15,7-7-21-15,6-8-9 0,8-3-15 0,7-7-29 16,4-6-29-16,9-6-6 0,0-7-2 16,1-5-15-16,-3-3-21 0,0-1 6 0,-3-3 10 15,-5 0 51-15,-5 3 50 0,-8 1 14 16,-6 3 12-16,-10 6 54 0,-4 7 66 15,-1 5 42-15,-5 7-12 0,-12 7-86 16,-6 5-28-16,-14 8 31 0,-1 5 33 16,-7 0-4-16,-3 5-26 0,0 3 12 0,-1 3-2 15,1 3-32-15,2 3-44 0,5-1-30 16,10-1 0-16,6 3 0 0,8-2 0 16,12 1 0-16,5-1 0 0,1 2 0 0,14 1 0 15,16 1 0-15,9 1 0 0,11-1 0 16,6 2 0-16,3 1 0 0,2 5 0 15,0 0 0-15,-1 3 0 0,-6 2 0 0,-7 0 0 16,-6 3 0-16,-10 2 0 0,-7-3 0 16,-13-1 0-16,-8-1 0 0,-4-1 0 15,-4 0 0-15,-13-5 0 0,-9-1 0 0,-10-5 0 16,-3-3 0-16,-4-6 0 0,-3-2 0 16,2-5 0-16,2-5 0 0,-2 0-424 0,8 0-735 15,6-3-257-15,6-7 119 0,6 0 17 16</inkml:trace>
  <inkml:trace contextRef="#ctx0" brushRef="#br1" timeOffset="-141842.95">18964 15379 2558 0,'2'-1'285'0,"1"-2"-65"0,-1 2 31 0,0-2-23 16,-1 1 8-16,0-1 56 0,0-1 58 15,2 0-26-15,-3 0-9 0,0-1-75 16,0 1-113-16,0 0 18 0,0 0 6 0,0 0-26 16,-5 4 15-16,0 0 52 0,-6 0 136 15,-2 0 66-15,1 0-16 0,-4 2 39 16,-2 4-61-16,-2 4-217 0,1 2-139 0,0 0 0 15,0 5 0-15,2 2 0 0,1 1 0 16,4 3 0-16,1 1 0 0,5 4 0 16,4-3 0-16,2 0 0 0,0-2 0 0,2-3 0 15,7-1 0-15,6-5 0 0,5-6 0 16,3-5 0-16,5-3 0 0,2-3 0 16,-1-6 0-16,6-6 0 0,-1-5-132 15,-3-3-44-15,0-6 147 0,-5 4 15 0,-3 1 30 16,-4 1 13-16,-7 8 13 0,-6 3 75 15,-4 5 1-15,-2 7-89 0,0 0-29 0,0 12 0 16,-2 9 0-16,-3 10 0 0,-2 11 0 16,5 10 0-16,2 11 0 0,0 7 0 15,0 8 0-15,4 4 0 0,8 3 0 16,10-2 0-16,3-1-982 0,6-2-1175 0,5-6-380 16</inkml:trace>
  <inkml:trace contextRef="#ctx0" brushRef="#br1" timeOffset="-140345.52">10382 17867 8105 0,'-3'0'86'0,"3"0"-86"16,2 0 0-16,13 0 0 0,9 0 0 15,9-1 0-15,9-1-225 0,-1 2-608 16,9 0-486-16,-1 0-108 0,-1 0 78 0</inkml:trace>
  <inkml:trace contextRef="#ctx0" brushRef="#br1" timeOffset="-140163.02">10384 18304 8191 0,'0'-2'0'0,"17"-2"0"15,17-2 0-15,16-6 0 0,10-2 0 16,11-2 0-16,7 6 0 0,9-1-652 15,4 6-1340-15,-2 3-596 0</inkml:trace>
  <inkml:trace contextRef="#ctx0" brushRef="#br1" timeOffset="-137779.75">11936 17588 3511 0,'4'-11'40'0,"14"1"-26"0,7-6-3 15,8 0-3-15,9-5-6 0,4 0 3 16,4-4 4-16,-3 0 6 0,1 1 3 16,1 1-7-16,-4 3 8 0,-3 6 151 15,-8 8 283-15,-3 5 164 0,-6 5-15 0,-11 12-17 16,-7 12-35-16,-3 13-82 0,-4 12-89 16,-2 9-94-16,-10 8-109 0,-3 6-136 0,-2 4-40 15,-2 2-14-15,1-2-1 0,0 0-12 16,6-5-65-16,1 3-199 0,-2-8-377 15,8-4-454-15,-1-5-214 0,5-7 35 0,1-10-480 16</inkml:trace>
  <inkml:trace contextRef="#ctx0" brushRef="#br1" timeOffset="-137587.56">12095 18084 6006 0,'18'-4'254'16,"7"3"-128"-16,4 1-70 0,5 0-34 15,9 0 12-15,-2 0 9 0,7 0-43 16,6 0-107-16,3 0-472 0,3-2-543 16,-1-3-123-16,-1 1-317 0</inkml:trace>
  <inkml:trace contextRef="#ctx0" brushRef="#br1" timeOffset="-137069.65">13103 17395 3397 0,'0'-8'300'0,"0"4"-103"0,0 4 54 16,0 0 151-16,0 5 89 0,-4 11 76 16,-2 6 91-16,-8 11 92 0,-2 7-28 0,-1 8-334 15,-4 9-320-15,-1 8-68 0,-1 2 0 16,4 3 0-16,2 7 0 0,6-1 0 16,7 1 0-16,4-3 0 0,0-4 0 0,4-8 0 15,15-8 0-15,7-13 0 16,10-14 0-16,5-12 0 0,7-11 0 0,4-8 0 15,3-11 0-15,-1-12 0 0,-3-9 0 16,-1-5 0-16,-10-3 0 0,-9 0 0 16,-10 3 0-16,-15 4 0 0,-4 6 0 0,-2 7 0 15,-15 8 0-15,-14 8 0 0,-9 5 0 16,-10 3 0-16,-1 6 0 0,0 5 0 16,1 9 0-16,1 3-227 0,8 3-700 0,11-1-499 15,5 3 37-15,17-3 82 0</inkml:trace>
  <inkml:trace contextRef="#ctx0" brushRef="#br1" timeOffset="-136142.66">13845 17584 3872 0,'18'-25'146'15,"9"-3"-81"-15,7 1-35 0,6-1 15 0,5 4 48 16,4 4 96-16,1 8 96 0,0 8 48 15,0 4 31-15,-8 4 69 0,-5 7 43 16,-7 10-14-16,-9 4-14 0,-13 6-35 0,-4 1-47 16,-4 4-195-16,-4 0-171 0,-16-2 0 15,-3 0 0-15,-8-1 0 0,-5-4 0 16,2-3 0-16,3-5 0 0,4-5 0 0,7-6 0 16,6 0 0-16,9-8 0 0,5-2 0 15,0 0 0-15,3 0 0 0,13 0 0 0,8 0 0 16,5 0 0-16,3 0 0 0,6 0 0 15,-1 0 0-15,1 0 0 0,-3 7 0 16,-3 1 0-16,-3 3 0 0,-5 3 0 16,-5 2 0-16,-6 0 0 0,-4 7 0 0,-7-2 0 15,-2 4 0-15,0 2 0 0,0-4 0 16,-7 3 0-16,-6-2 0 0,-5-1 0 16,-3 2 0-16,-4-1 0 0,-2 1 0 15,-5 1 0-15,-2 1 0 0,-3 1 0 0,-1-2 0 16,-4 2 0-16,4-2 0 0,-3 2 0 15,6-5 0-15,-2-2 0 0,6-2 0 0,8-5-190 16,6-4-671-16,10-4-923 0,7-3-404 16</inkml:trace>
  <inkml:trace contextRef="#ctx0" brushRef="#br1" timeOffset="-135477.02">14757 17589 4345 0,'12'-16'293'16,"1"0"-177"-16,11 0-85 0,6-4-31 0,8-1-32 15,5-2 5-15,9 2 27 0,4-2 14 16,-1 8 37-16,5 1 77 0,-5 8 95 15,-3 3 57-15,-3 3 32 0,-10 4 69 0,-8 7 57 16,-9 5-1-16,-11 11-6 0,-9 3 7 16,-2 2-162-16,-9 5-220 0,-12 6-56 15,-12-1 0-15,-9 3 0 0,-6-2 0 16,-4 1 0-16,0-3 0 0,4-2 0 0,-1 0 0 16,10-5 0-16,8-2 0 0,14-4 0 15,12 0 0-15,5-5 0 0,3-1 0 0,16-2 0 16,20-5 0-16,8-5 0 0,11 1 0 15,7-5 0-15,6-2 0 0,3-4 0 16,5 0 0-16,-4-5 0 0,1-1 0 16,-3-2 0-16,-7 0 0 0,-4-2 0 0,-6 2 0 15,-7 0 0-15,-3 0-311 0,-11 4-754 16,-4-1-522-16,-5 2-104 0</inkml:trace>
  <inkml:trace contextRef="#ctx0" brushRef="#br1" timeOffset="-102179.77">1335 12236 922 0,'1'-6'211'0,"-1"1"-6"16,0 3-43-16,0 0-16 0,0 0-32 16,0 1-32-16,0-1 33 0,0 2 47 15,0 0 4-15,0 0-7 0,0 0-23 16,0 0-48-16,0 0-39 0,0 0 6 15,0 2 40-15,0 3 55 0,0 2 39 0,0 5 13 16,0 4-22-16,0 8-14 0,0 4-1 0,-1 8-22 16,0 12 3-16,1 6-29 0,-2 9-56 15,2 6-28-15,0 9-24 0,0 3 4 16,0 0 0-16,0 1-13 0,0-2-43 16,0-7-84-16,0-6-108 0,0-6-45 15,0-4-7-15,4-10-55 0,4-7-37 0,-3-7-28 16,1-5-201-16,3-4-191 0</inkml:trace>
  <inkml:trace contextRef="#ctx0" brushRef="#br1" timeOffset="-101675.78">1602 12338 1475 0,'5'-11'9'0,"3"0"1"0,-1 1 32 0,0 1 94 15,-1-2 80-15,1 2 4 0,-2 1-24 16,2 1-15-16,-4 3 0 0,-2-1 12 15,0 1 7-15,-1 0-1 0,0 4-34 0,0 0-62 16,0 0-51-16,0 6 10 0,0 5 85 16,-5 8 86-16,0 8 27 0,-1 11 47 15,-6 14 32-15,2 11-52 0,0 7-47 16,4 11-61-16,-1 2-74 0,6 2-33 0,1-2-22 16,0-5-50-16,8-9-39 0,9-8-16 15,5-10 14-15,7-10 20 0,1-12 11 16,6-14-3-16,2-7 8 0,0-7-6 0,-1-6 22 15,1-10-1-15,-5-7-7 0,-2-8-3 16,-3-6 11-16,-6-6 14 0,-8-3-4 0,-7-1 48 16,-4 1 159-16,-3 2 157 0,-1 2-15 15,-12 2-110-15,-10 6-88 0,-4 5-66 16,-6 7-34-16,-3 4-32 0,-6 6 20 0,3 7-18 16,-1 4-42-16,4 0-75 0,3 0-397 15,11 0-452-15,6 0 108 0,12 0 109 16,4-5-86-16,0-2 16 0,13-5-525 15</inkml:trace>
  <inkml:trace contextRef="#ctx0" brushRef="#br1" timeOffset="-100878.39">1880 12359 561 0,'-8'-4'-13'15,"3"-1"-78"-15,0-2-18 0,1-5 67 0,2 2 42 16,0-1 30-16,0 2 77 0,-1-2 43 16,-1 3-3-16,2 3-59 0,-2-1-43 15,-1 1-19-15,-1 5-14 0,-2 0-6 0,3 0 0 16,-1 0 0-16,0 5 4 0,-2 1-1 16,1-1 2-16,-3-1 7 0,2 5 68 15,0-3 130-15,-1-1 78 0,0-1 0 16,2 0-21-16,-2-4 7 0,0 2-10 0,1-2-24 15,0 0-17-15,0 0-13 0,0 0-50 16,0 0-66-16,2 0-30 0,0-2-39 0,4 0-21 16,2-2-14-16,0 1-3 0,0-3-17 15,7 2 14-15,5 2 10 0,5-1-4 16,7 3 9-16,1 0 14 0,4 3 58 0,1 5 56 16,1 5 31-16,1 7 29 0,-2 5 33 15,1 7 41-15,-2 5 15 0,-4 5-4 16,-2 7-35-16,-4 0-25 0,-1 6-54 0,-6-1-76 15,-4 4-40-15,0-4-28 0,-7 1-20 16,-1-5-12-16,0-8-145 0,0-1-277 16,0-8-291-16,-1-1-225 0,-7-6-328 15</inkml:trace>
  <inkml:trace contextRef="#ctx0" brushRef="#br1" timeOffset="-100309.91">2592 12130 3762 0,'-13'23'421'0,"-2"10"-32"15,-2 11 4-15,0 10 19 0,-1 12-18 0,-1 10 16 16,0 11-64-16,4 4-104 0,1 2-74 16,9-1-54-16,5-3-76 0,0-7-38 15,2-8-51-15,11-16-6 0,10-7 34 0,7-14 12 16,5-12-24-16,5-13-40 0,0-9 22 15,3-3 23-15,-1-9 7 0,-4-9 21 16,-2-9-1-16,-2-8 3 0,-6-4 9 16,-5 2 27-16,-7 1 24 0,-10 3 36 0,-3 1 48 15,-3 9 27-15,-4 5 13 0,-9 7 27 16,-8 9-61-16,-7 2-62 0,-4 5-36 16,-2 5-41-16,-4 6-12 0,5 6-174 0,3 0-411 15,6-3-465-15,5-3-221 0,8-3 63 16,9-5-343-16</inkml:trace>
  <inkml:trace contextRef="#ctx0" brushRef="#br1" timeOffset="-99717.39">1400 11803 5058 0,'-7'0'320'0,"1"0"-169"0,5 0-76 16,1-6-19-16,0-11 8 0,0-8-23 0,0-8-35 15,3-9 29-15,8-10 3 0,1-8-25 16,5-9-1-16,-1-7-4 0,1-1-8 16,-1-2 0-16,-2 4-6 0,-1 1 3 0,-1 9 16 15,-6 10-13-15,2 7 20 0,-4 15 14 16,-4 16 42-16,4 12 153 0,-4 5 94 0,0 13-45 15,0 18-8-15,1 14 8 0,-1 11-36 16,3 14-116-16,0 8-92 0,4 1-34 16,4 4-16-16,6-4-35 0,4-5-232 15,2-6-376-15,9-11-145 0,-1-7 65 0,2-11-70 16,3-8 0-16,-5-14 121 0,0-9-221 16</inkml:trace>
  <inkml:trace contextRef="#ctx0" brushRef="#br1" timeOffset="-99553.49">1495 11460 5343 0,'-2'-5'55'0,"2"1"-19"0,8-3-17 16,6 1-19-16,12-3-20 0,6-1-37 0,6-1-62 15,5 2-134-15,3-4-191 0,2 3-92 16,-4 1-38-16,0-3-142 0</inkml:trace>
  <inkml:trace contextRef="#ctx0" brushRef="#br1" timeOffset="-99296.49">2029 11222 6229 0,'0'28'153'16,"0"5"-73"-16,5 1-44 0,1-3-18 15,7-1-18-15,0-4-2 0,-2-3 0 16,4-7 2-16,2-5 10 0,-2-5 14 0,0-6 14 16,1 0-11-16,-2-7-15 0,-1-8 8 15,-1-5 5-15,2-4 1 0,0-2-7 16,-2-7-14-16,0 0-1 0,-1 3-8 0,-1 0-3 16,-1 3-44-16,-1 5-172 0,-1 0-229 15,2 6-167-15,1 6-103 0,1 3 18 16,2 0 88-16,-1 7 24 0,4 0-177 0,1 0-376 15</inkml:trace>
  <inkml:trace contextRef="#ctx0" brushRef="#br1" timeOffset="-98887.46">2547 11040 6033 0,'-14'14'567'15,"-3"7"-40"-15,-2 0-205 0,5 4-128 16,0 3-86-16,2-2-71 0,2-3-2 0,5 1-19 15,5-1-15-15,0-3-2 0,0-3-37 16,8-4-48-16,2-2 36 0,4-4 37 16,5-3 0-16,0-4-20 0,0 0-28 15,2-6 15-15,2-5 31 0,-4-6 15 16,1-1 0-16,-2-1 18 0,0-1 0 0,-3 1-18 16,-4 5 0-16,-3 0 17 0,-3 4-1 15,0 5-15-15,-2 1-2 0,-3 4-16 16,0 0 1-16,0 0 16 0,0 2-15 0,0 2 1 15,1 7 14-15,1 2 3 0,4 2-1 16,-1 8 0-16,4 3 0 0,3 7 16 0,5-1 81 16,2 8 96-16,3 2 51 0,1 4-113 15,4 4-133-15,-2 4 0 0,-1-1 0 16,-5 0 0-16,-3-1 0 0,-8-2 0 16,-5-3 0-16,-3-4 0 0,0-4 0 0,-9-6 0 15,-10-5 0-15,-10-1 0 0,-4-3 0 16,-2-4 0-16,-7-3 0 0,-5-6 0 15,1-7 0-15,-1-4 0 0,6 0 0 0,5-4-553 16,9-13-728-16,11-3-100 0,10-8 118 16,6-6-170-16</inkml:trace>
  <inkml:trace contextRef="#ctx0" brushRef="#br1" timeOffset="-93611.72">3867 11934 2689 0,'0'2'83'0,"2"-2"-41"0,-1 0-30 16,1 0-4-16,0 0 11 0,0-6-1 0,-1-5-11 16,6-3 0-16,-3-3 13 0,2-4 0 15,0-1 4-15,1-4 20 0,0 4 22 16,-2-2 28-16,2 10 81 0,-2 1 76 0,-4 2 24 16,-1 7-33-16,0 4-15 0,0 4 43 15,0 9 14-15,0 4-26 0,-4 8-55 16,-1 4-66-16,1 7-63 0,2 1-15 15,2 1-2-15,0-5-34 0,0 0-23 0,0-7 0 16,0-4-5-16,0-9-4 0,4-5-2 16,3-6-79-16,2-2-199 0,3-4-237 15,0-5-168-15,0-4-117 0,2-4-708 16</inkml:trace>
  <inkml:trace contextRef="#ctx0" brushRef="#br1" timeOffset="-93130.52">4647 10824 3369 0,'0'0'328'0,"0"0"48"0,0 11 20 16,0 12-43-16,0 8-54 0,0 11-32 15,0 11-55-15,0 10-46 0,0 11-54 16,2 9-77-16,3 5-35 0,3 5-7 15,4-1-15-15,1-3-94 0,0-7-154 0,1-6-211 16,5-10-241-16,0-13-54 0,2-10-8 16,2-17-293-16</inkml:trace>
  <inkml:trace contextRef="#ctx0" brushRef="#br1" timeOffset="-92893.97">4896 10683 4773 0,'0'-5'342'0,"0"5"52"15,0 8-77-15,-1 9-76 0,1 11 14 16,0 13 54-16,0 9-4 0,0 12-95 16,0 10-58-16,1 5-59 0,4 7-87 0,2 3-6 15,1 0-22-15,3-2 11 0,-3-6-15 16,4-3-132-16,-2-7-223 0,1-4-182 0,2-8-31 15,-2-6 91-15,1-5-20 0,2-7-98 16,-3-5-50-16,0-3-124 0,1-11-593 16</inkml:trace>
  <inkml:trace contextRef="#ctx0" brushRef="#br1" timeOffset="-92641.28">4422 10994 3978 0,'-2'0'332'16,"2"-2"112"-16,0-1 12 0,10-1-55 0,6-1-102 16,12-6-69-16,9 0-74 0,7 1-73 15,9-3-79-15,8 2-1 0,4 0-29 16,5 3 13-16,2 7-2 0,0 1-35 0,-5 0-181 15,-1 1-230-15,-5 7-200 0,-8 3-79 16,-9 4 36-16,-5 2-48 0,-13 5-615 16</inkml:trace>
  <inkml:trace contextRef="#ctx0" brushRef="#br1" timeOffset="-92447.73">4566 11447 6242 0,'24'-11'32'0,"15"-2"-32"0,11-2-40 15,11-7-20-15,5 4 15 0,6 2-66 0,2-1-140 16,-2 6-132-16,-3 4-70 0,-6 5-12 16,-5 2 7-16,-9 0-4 0,-5 3-71 15,-9 3-238-15</inkml:trace>
  <inkml:trace contextRef="#ctx0" brushRef="#br1" timeOffset="-92153.05">5532 11328 5690 0,'-6'37'149'0,"5"1"-110"0,1-5-36 15,0-1-3-15,6-3-24 0,9-10-37 0,7-6 20 16,4-6 40-16,4-7 1 0,7-7 8 16,-2-6 4-16,0-11-3 0,-3-6 6 15,-2-5-4-15,-3-4-8 0,-5-1 19 0,-5 3 18 16,-7 2 48-16,-7 1 143 0,-3 7 55 16,0 7-121-16,-4 4-118 0,-10 8-37 15,-6 6-13-15,-5 2-37 0,1 0-161 16,2 4-128-16,-1 2-45 0,5 5-140 0,0-5-262 15,8 0 34-15,8-1 137 0,2-1-89 16,0-4-443-16</inkml:trace>
  <inkml:trace contextRef="#ctx0" brushRef="#br1" timeOffset="-91858.53">6164 11436 3331 0,'22'15'264'0,"-3"-8"-40"0,-1-5-24 15,0-2-3-15,-6-2 24 0,-2-5 36 0,-2-8 24 16,-8 0-4-16,0-3-28 0,0-5-44 16,-9 2-35-16,-5-8-31 0,-6-1-13 15,-6-3-12-15,0-3-38 0,-5-2-49 0,-4-10-27 16,-1-7 0-16,0-3 0 0,0-4 22 16,-1-3 73-16,4-1-4 0,3 4-74 15,3-1-17-15,7 3-16 0,5 6 3 0,6 4 1 16,8 2-23-16,1 4 10 0,5 8 16 15,9 2 4-15,9 4 5 0,4 10 9 16,5 7 19-16,5 7 1 0,5 4-58 0,3 2-25 16,4 6-301-16,4 6-333 0,1 6-246 15,-1 3 60-15,3 6 154 0,-8-3-260 16</inkml:trace>
  <inkml:trace contextRef="#ctx0" brushRef="#br1" timeOffset="-91702.88">5926 10981 5905 0,'-13'6'130'0,"11"-4"55"0,2-2-78 15,5-2-65-15,10-7-15 0,14-4-27 0,7-7-12 16,11-1-154-16,6-3-278 0,6-4-281 16,3 4-152-16,3 0-19 0,-3 4-235 15</inkml:trace>
  <inkml:trace contextRef="#ctx0" brushRef="#br1" timeOffset="-91471.11">6713 10275 5941 0,'1'32'491'15,"3"12"-127"-15,2 13-153 0,4 11-103 16,1 11-42-16,0 7-30 0,7 4-36 16,-2 3-2-16,4 0-107 0,6-6-190 15,-1-5-169-15,4-11-106 0,2-13-81 16,-2-10-71-16,-1-13 24 0,1-13 15 0,-2-7-99 16</inkml:trace>
  <inkml:trace contextRef="#ctx0" brushRef="#br1" timeOffset="-91263.41">7094 10233 6954 0,'0'44'362'0,"0"7"-43"0,0 11-37 15,4 8-85-15,7 9-151 0,6 7-45 16,2 8-2-16,4 2-28 0,1 4-105 15,-1-3-99-15,3-1-81 0,-2-9-249 0,2-8-280 16,-2-11-141-16,-5-11-72 0,0-12-4 0,-7-12-561 16</inkml:trace>
  <inkml:trace contextRef="#ctx0" brushRef="#br1" timeOffset="-91064.23">6724 10834 6675 0,'28'-21'153'15,"6"0"-54"-15,7 0-32 0,3 3-6 0,7 3-33 16,5 4-28-16,4 4-48 0,4 7-32 16,2 0-69-16,0 0-245 0,1 0-241 15,-4 7-185-15,-3 2-147 0,-7 2-112 16</inkml:trace>
  <inkml:trace contextRef="#ctx0" brushRef="#br1" timeOffset="-90896.01">6748 11138 8191 0,'7'0'0'16,"13"-2"0"-16,17-3 0 0,17 1 0 15,10-5 0-15,9-1-311 0,9-1-524 0,3 0-293 16,6 2-211-16,1-2-240 0</inkml:trace>
  <inkml:trace contextRef="#ctx0" brushRef="#br1" timeOffset="-84307.74">5318 12186 3179 0,'0'-6'258'16,"-3"1"-5"-16,3-1-34 0,0-3-59 16,0-1-34-16,0-1 8 0,5-4-33 0,6-5-29 15,4 1-12-15,5-5-17 0,8 6-16 16,4-3-19-16,5 6-8 0,4 4-52 15,1 6 4-15,0 5 48 0,1 1 89 0,-1 11 112 16,-5 4 71-16,-1 10 95 0,-5 2 121 16,-8 9-19-16,-5 2-146 0,-7 4-97 15,-6 7-38-15,-5 4-26 0,0-1-56 16,-5 8-59-16,-7 6-37 0,-7-3 2 0,-4 4-13 16,-1-1-61-16,-1-3-227 0,1-3-326 15,5-6-247-15,0-7-146 0,5-10 40 16,5-4 126-16,3-12-297 0</inkml:trace>
  <inkml:trace contextRef="#ctx0" brushRef="#br1" timeOffset="-84127.58">5312 12699 6072 0,'10'0'22'0,"3"-4"-6"0,8-1-16 15,8 1-9-15,8-1-204 0,5-3-340 0,5 1-67 16,2 1 121-16,3-1 49 0,2 1-18 16,-2 2-86-16,-3-3-147 0,-1 5-384 15</inkml:trace>
  <inkml:trace contextRef="#ctx0" brushRef="#br1" timeOffset="-83833.45">5950 12350 4053 0,'0'-19'64'0,"4"-2"-32"0,10-3-17 0,6-4-15 15,8 0-33-15,6 1-37 0,4 1 38 16,4 2 32-16,6 8 4 0,-2 3 0 0,1 6 113 16,-5 7 221-16,-4 7 172 0,-8 10 50 15,-6 9 20-15,-12 13 13 0,-5 8 16 16,-7 8-25-16,0 7-321 0,-9 3-263 15,-7 0 0-15,-2 2 0 0,-2-5 0 0,-1-3 0 16,4-6 0-16,8-7 0 0,6-7 0 16,3-6 0-16,2-3 0 0,15-10 0 0,10-4 0 15,13-3 0-15,10-6 0 0,9-1 0 16,7-4-100-16,9-2-496 0,6 0-668 16,5-4-288-16,3-2-197 0</inkml:trace>
  <inkml:trace contextRef="#ctx0" brushRef="#br1" timeOffset="-83361.03">8058 11958 6517 0,'0'0'338'0,"0"5"-42"15,2 2-155-15,10 3-116 0,12 1-17 0,7 0-8 16,4 2-37-16,7 3-116 0,7 1-346 16,2-2-134-16,-4 3 19 0,2-3-150 0,-7 2-21 15,-5 5-91-15,-10-1-806 0</inkml:trace>
  <inkml:trace contextRef="#ctx0" brushRef="#br1" timeOffset="-83217.63">8072 12562 8191 0,'-2'5'0'16,"2"-1"0"-16,11-4 0 0,16 0 0 15,13 0 0-15,11 0 0 0,10 0 0 16,9 0-46-16,11-2-596 0,8 1-1088 0,3 1-465 16</inkml:trace>
  <inkml:trace contextRef="#ctx0" brushRef="#br1" timeOffset="-82212.58">8912 11866 3638 0,'0'-6'66'0,"0"-3"84"15,5 1-10-15,5-1-75 0,4-6-21 16,8-3-4-16,4-3 8 0,9 0-18 16,2-3-5-16,5 4 10 0,5-3 1 15,3 7 4-15,-3 5 61 0,1 5 103 0,-5 4 30 16,0 2-43-16,-1 8-57 0,-5 7 77 15,-6 9 151-15,-5 7 141 0,-6 7 63 0,-9 12-102 16,-4 9-212-16,-7 4-101 0,0 7 5 16,-7 6-105-16,-8 2-51 0,-5 4-26 15,-4-4 12-15,-3-2-15 0,3 0-114 16,0-8-350-16,4-5-467 0,7-6-275 0,2-7 43 16,8-12 97-16</inkml:trace>
  <inkml:trace contextRef="#ctx0" brushRef="#br1" timeOffset="-82011.5">9114 12206 5510 0,'0'-7'517'0,"5"5"-19"0,9 2-151 16,9 0-154-16,7 0-80 0,9 0-30 0,5 4-79 15,8 7-4-15,8 0-290 0,1 0-297 16,5 0-125-16,1 2-123 0,-1-2-42 0,-2-7-27 16,-4-4-557-16</inkml:trace>
  <inkml:trace contextRef="#ctx0" brushRef="#br1" timeOffset="-81680.66">10103 11620 5536 0,'0'2'625'15,"-5"9"-66"-15,-1 12-134 0,-3 8-74 0,0 12 23 16,0 13-111-16,1 11-205 0,1 10-58 16,3 6 0-16,4 4 0 0,0 3 0 0,1-3 0 15,12-5 0-15,6-8 0 0,8-9 0 16,8-12 0-16,6-16 0 0,0-11 0 15,4-15 0-15,2-9 0 0,-4-4 0 16,0-11 0-16,-5-8 0 0,-6-8 0 0,-8-5 0 16,-8 2 0-16,-8-1 0 0,-5 5 0 0,-3 4 0 15,-7 7 0-15,-10 4 0 16,-9 8 0-16,-6 1 0 0,-5 4 0 0,-2 6 0 16,1 5 0-16,1-2-263 0,6 6-611 15,7-2-441-15,7-4 73 0,8 2 203 16,7-7-165-16</inkml:trace>
  <inkml:trace contextRef="#ctx0" brushRef="#br1" timeOffset="-81261.73">10718 11919 5669 0,'-7'-7'81'0,"5"-2"-69"15,2-2 7-15,0-4-6 0,0-2-13 16,5 0 0-16,6-1 7 0,7 1 7 0,5 1-3 16,2 1-2-16,6 5 4 0,2 6-1 0,2 4 13 15,2 0 75-15,-3 0 75 0,-1 6 130 16,-3 7 157-16,-3 2 73 0,-8 2-31 16,-5 5-279-16,-8 0-225 0,-5 4 0 15,-1-2 0-15,0 0 0 0,-9-1 0 0,-3-4 0 16,-2-1 0-16,2-3 0 0,0-4 0 15,4-3 0-15,3-3 0 0,4 3 0 16,1-6 0-16,0 1 0 0,4-1 0 0,11 0 0 16,6 2 0-16,5 1 0 0,4-1 0 15,7 3 0-15,-2 5 0 0,2-3 0 16,-2 2 0-16,-4 2 0 0,-7 4 0 16,-3-1 0-16,-5 2 0 0,-10 4 0 0,-3 2 0 15,-3 2 0-15,0 2 0 0,-7 5 0 16,-8-3 0-16,-5 2 0 0,-4 0 0 0,-7-3 0 15,1-3 0-15,1 2 0 0,-4-6 0 16,4-3-272-16,-2-6-958 0,3-6-754 16,4-7-306-16</inkml:trace>
  <inkml:trace contextRef="#ctx0" brushRef="#br1" timeOffset="-80883.74">11505 11829 7375 0,'-13'0'147'0,"10"-6"-12"16,3-7-61-16,5-2-31 0,15-7-1 0,11-3-23 15,11-6-19-15,11-1-27 0,8 3-27 16,3 1 37-16,5 4 17 0,-3 9 4 16,-3 6 43-16,-3 7 163 0,-10 2-32 15,-12 11-163-15,-11 13-15 0,-11 9 0 0,-12 12 0 16,-4 14 0-16,-4 5 0 0,-14 8 0 16,-11 3 0-16,-5 3 0 0,-2-2 0 0,1-1 0 15,6-3 0-15,9-11 0 0,10-6 0 16,7-7 0-16,3-6 0 0,13-10 0 15,19-8 0-15,16-12 0 0,12-6 0 16,15-6 0-16,14-7 0 0,8-13-254 0,16-12-1992 16,3-8-908-16</inkml:trace>
  <inkml:trace contextRef="#ctx0" brushRef="#br2" timeOffset="-18823.02">8131 5784 8084 0,'-2'6'107'16,"2"-4"-107"-16,0 0 0 0,7-2 0 0,6 0 0 15,8-4 0-15,7-2 0 0,5-3-15 16,2 0-337-16,8-2-353 0,2 2-77 16,0 0-91-16,-2 1-125 0,-1 2-88 15,2 2-600-15</inkml:trace>
  <inkml:trace contextRef="#ctx0" brushRef="#br2" timeOffset="-18412">8766 5349 5427 0,'12'-8'1'16,"2"-1"0"-16,6-2 6 0,4-4-13 15,1-1 12-15,2-4-2 0,3 2 25 0,1 2 117 16,-1-2 163-16,1 7 170 0,-1 8 79 16,-3 3-46-16,-2 0-46 0,-2 8-229 0,-4 8-222 15,-4 11-15-15,-5 4 0 0,-3 6 0 16,-7 0 0-16,0 6 0 0,0-5 0 16,0 0 0-16,-3-4 0 0,-1-6 0 15,1-8 0-15,3-7 0 0,0-8 0 0,0-3 0 16,0-5 0-16,10-7 0 0,1-2 0 15,7-3 0-15,0-1 0 0,3 5 0 16,3 1 0-16,0 6 0 0,-1 4 0 0,0 0 0 16,-3 8 0-16,-2 4 0 0,-2 6 0 15,-4 5 0-15,-6 3 0 0,-6 4 0 16,0 1 0-16,0 2 0 0,-10 1 0 0,-9 3 0 16,-4-1 0-16,-6-4 0 0,-2 0 0 15,-4-2 0-15,0-8 0 0,2-3 0 0,1-7 0 16,2-7 0-16,6-4-385 0,3-1-822 15,5-8-456-15,11-2 131 0</inkml:trace>
  <inkml:trace contextRef="#ctx0" brushRef="#br2" timeOffset="-18180.67">9582 5264 8191 0,'3'22'0'0,"3"-1"0"0,1 0 0 15,-1 4 0-15,3 3 0 0,3-3 0 16,0 1 0-16,-1-2 0 0,2 1 0 0,4-2 0 16,0-2 0-16,-2-4 0 0,4-5-282 15,0-2-630-15,-2-8-274 0,3-2 62 0,3-4 113 16,-1-6 17-16</inkml:trace>
  <inkml:trace contextRef="#ctx0" brushRef="#br2" timeOffset="-18029.36">9905 5302 8191 0,'2'62'0'0,"7"7"0"0,8 6 0 16,0 4 0-16,8 3 0 0,3-3 0 15,2-3 0-15,5-5-291 0,0-7-1296 0,2-11-1084 16</inkml:trace>
  <inkml:trace contextRef="#ctx0" brushRef="#br2" timeOffset="-17633.93">11288 5426 8191 0,'16'-2'0'0,"8"-2"0"0,4-2 0 15,5 0-35-15,4 1-563 0,3-1-350 16,-1 1 59-16,1 0-116 0,-2-1 56 0,-2 4-24 16,-1-2-527-16</inkml:trace>
  <inkml:trace contextRef="#ctx0" brushRef="#br2" timeOffset="-17253">11940 5174 6807 0,'7'-6'-96'0,"0"2"4"15,7-1 29-15,1 0 16 0,3-2 16 0,0-2 28 16,5 4 3-16,-1 2 76 0,0 3 124 16,1 0 85-16,-2 1 35 0,-1 6 8 15,-3 7 8-15,-6 2-165 0,-3 7-171 0,-6 1 0 16,-2 4 0-16,0-3 0 0,0 6 0 15,-3-2 0-15,-4-2 0 0,-1-1 0 16,3-4 0-16,-2-5 0 0,7-5 0 0,0-6 0 16,0-3 0-16,1-2 0 0,8-1 0 15,4 0 0-15,5 0 0 0,2 0 0 16,5 0 0-16,-1 0 0 0,1 4 0 16,2 2 0-16,0 1 0 0,-2 3 0 0,0 2 0 15,-8 4 0-15,-3 0 0 0,-7 4 0 16,-7 1 0-16,0 4 0 0,-3 1 0 0,-12 2 0 15,-8-1 0-15,-5-1 0 0,-5 2 0 16,-5-3 0-16,2-2 0 0,-3-6 0 16,4-4-669-16,-3-7-952 0,14-1-231 15</inkml:trace>
  <inkml:trace contextRef="#ctx0" brushRef="#br2" timeOffset="-17013.61">12508 5260 8191 0,'1'26'0'16,"5"-1"0"-16,1 0 0 0,5-1 0 0,0-3 0 15,3-5 0-15,4 3 0 0,4-9 0 16,6 0 0-16,0-5 0 0,3-1 0 0,2-4-95 15,3 0-424-15,-2-3-443 0,-4-2-60 16,-1 0-7-16,-2-5 59 0,-3 0 143 16,-5-7-220-16</inkml:trace>
  <inkml:trace contextRef="#ctx0" brushRef="#br2" timeOffset="-16871.5">12891 5152 8191 0,'0'34'0'15,"0"12"0"-15,7 2 0 0,6 11 0 16,7 5 0-16,5 1 0 0,4 5 0 0,9-1 0 16,0-2 0-16,4-2-202 0,2-4-1539 15,5-3-2065-15</inkml:trace>
  <inkml:trace contextRef="#ctx0" brushRef="#br2" timeOffset="-15893.16">22572 5521 4790 0,'5'0'652'0,"1"0"-105"15,6 0 22-15,2 1 40 0,4 1-137 16,5 0-134-16,7 1-242 0,4-2-96 0,4-1-149 15,1 0-156-15,3 0-320 0,1 0-290 16,1 0-296-16,0-4-73 0,-5 2-517 0</inkml:trace>
  <inkml:trace contextRef="#ctx0" brushRef="#br2" timeOffset="-15493.78">23340 5307 5827 0,'6'-5'14'0,"0"-1"-10"15,7-4 12-15,5-1 16 0,3 0-8 0,4 2-24 16,3-2 9-16,3 4 6 0,3 2 92 16,0 1 137-16,0 4 25 0,1 0 13 0,-6 6-4 15,0 1-46-15,-6 5-28 0,-8 3 21 16,-3 3 19-16,-5 2-96 0,-7 1-131 15,0-1-17-15,0-2 0 0,-7-2 0 16,-4 0 0-16,2-5 0 0,0-5 0 0,4-4-68 16,3-2-49-16,2 0 69 0,0-4 33 15,0-2 2-15,7-3 13 0,7 4-14 16,4 0 15-16,7 2 17 0,-2 3 47 0,4 0 31 16,-1 3-17-16,1 7-63 0,-3 6-16 15,-5 1 0-15,-5 6 0 0,-6 0 0 16,-6 5 0-16,-2 2 0 0,-5 0 0 0,-13 1 0 15,-3 3 0-15,-10-5 0 0,-6 2 0 16,-5-3 0-16,0 0 0 0,0-7 0 16,5-5-469-16,1-4-750 0,4-8-281 15,9-4 39-15,9 0-640 0</inkml:trace>
  <inkml:trace contextRef="#ctx0" brushRef="#br2" timeOffset="-15212.32">24107 5143 5924 0,'7'8'889'0,"-1"3"-129"0,-1 5-287 15,3 5-328-15,-2 2-145 0,2 3 0 16,2 1 0-16,1 0 0 0,2-1 0 16,3-1 0-16,2-2 0 0,2-7-50 0,3-2-348 15,0-7-365-15,2-4-75 0,-1-3 33 16,0-3 42-16,2-7 83 0,-3-4 44 16,-3-4-45-16,-1-4-242 0</inkml:trace>
  <inkml:trace contextRef="#ctx0" brushRef="#br2" timeOffset="-15009.12">24428 4950 6403 0,'6'18'767'15,"2"7"-62"-15,-1 4-389 0,2 3-316 16,5 7 0-16,-4 5 0 0,2 3 0 0,0 3 0 15,0 4 0-15,4 1 0 0,-2-1 0 16,1 1-221-16,3-6-651 0,1 0-499 16,-1-4-26-16,1-2 72 0</inkml:trace>
  <inkml:trace contextRef="#ctx0" brushRef="#br2" timeOffset="10212.72">26571 4779 834 0,'0'-6'242'0,"0"1"-13"0,-2-3-8 16,2 3 26-16,0-1-3 0,0 1-45 15,0 2-30-15,0 2-11 0,0 0-4 16,0 1 6-16,0 0-17 0,0 0-34 16,0 0-12-16,0 0-9 0,0 0-9 0,0 0 6 15,0 0 20-15,0 0 5 0,0 0-7 16,0 0-26-16,0 0-43 0,0 0-24 16,0 0-5-16,0 1 1 0,0 0-6 0,0-1 0 15,0 3 0-15,2-2 6 0,1 1 4 16,1-2-5-16,-2 0 1 0,2 0-1 15,1 2 1-15,0-2 4 0,-3 0 0 0,0 2-10 16,1-2 5-16,-1 0 20 0,-2 1 41 16,0-1 37-16,2 0 8 0,-2 0-23 15,0 0-7-15,0 3 0 0,0-3-12 0,0 0-13 16,0 0-8-16,0 0 0 0,0 0-13 16,0 0-22-16,0 0-4 0,0 0 13 15,0 0 13-15,0 0 13 0,0 0 14 0,0 0 9 16,0 1-3-16,0-1-10 0,0 1 5 15,0 3-7-15,0 0-10 0,0-2 4 16,0 3 0-16,0-1-13 0,0-1-14 0,0 2-9 16,0-2-1-16,0-1 1 0,0 1-14 15,0 0 13-15,0-3 4 0,0 2-13 16,0 1-4-16,0-3 0 0,0 3 3 16,0-2 0-16,0 0 0 0,0 3 0 0,-2-3-3 15,-2-1 0-15,1 3 3 0,1-2 1 16,2 1-4-16,0-2 0 0,-3 0 0 0,3 0 0 15,0 0 0-15,0 0 0 0,0 0 0 16,0 0 0-16,0 0 0 0,0 0 10 16,0 0 13-16,0 0-9 0,0 0-1 15,0-2 21-15,0 1 0 0,0-2 6 0,0 2-4 16,0 0-21-16,0-2-15 0,0 2 6 16,0 0 5-16,0-2-11 0,0 3 0 15,0-1 0-15,0-1 11 0,0 0 12 0,0-1-8 16,3 0-5-16,-1 2 14 0,0-3-2 15,1 4 13-15,-1-1 14 0,-2-1 11 16,4 2 4-16,-4-2 4 0,0 2 17 0,0 0-20 16,0 0 13-16,0 0 37 0,0 0 5 15,0 0-18-15,0 0-29 0,0 0-41 16,0 0-16-16,0 2-1 0,0 0-13 16,0-1 13-16,0-1 1 0,0 3-15 0,0-1 1 15,0-2-2-15,0 0 15 0,0 0-1 16,0 0-14-16,0 3 0 0,0-3 0 15,0 0 17-15,0 0 10 0,0 0-15 0,0 0 19 16,0 0 15-16,0 0-17 0,0 0 0 16,0 0-14-16,0 0-15 0,0 0 0 15,0 0 0-15,0 0 0 0,0 0 2 0,0 0-2 16,0 0 0-16,0 0 0 0,0 0 15 16,0 0-15-16,0 0 16 0,0 0-16 0,0 0-1 15,0 0 1-15,0 0 1 0,0 0-1 16,0 0 1-16,0 0-1 0,0 0 0 15,0 0 0-15,0 0-15 0,0 0 0 16,0 0 15-16,0 0 0 0,0-3 15 0,0 3 0 16,0 0 0-16,0 0 1 0,0 0 14 15,0 0 29-15,0 0 15 0,0 0 1 0,0 0-1 16,0 0 2-16,0 0-15 16,0 0 16-16,0 0-14 0,0 0-47 0,0 0 0 15,0 0 0-15,0 0-16 0,0 0 16 16,0 0 0-16,0 3-16 0,0-2 0 0,0-1 1 15,0 2-1-15,0 0 16 0,0 0-1 16,0-1-15-16,0-1 1 0,0 3-1 16,0-2 0-16,0-1 0 0,0 1 0 15,0-1 0-15,0 0 0 0,0 0 0 0,0 0 0 16,0 0 15-16,0 0 1 0,0 0-16 16,0 0 0-16,0 0 0 0,0 0 15 0,0 0-15 15,0 0 16-15,0 0-32 0,0 0 1 16,0 0 30-16,0 0-30 0,0 0 15 15,0 0 15-15,0 0-15 0,0 0 16 16,0 0-16-16,0 0 0 0,0-2 0 0,0-1 0 16,0 0 0-16,0 1 0 0,0-4 0 15,0 5 0-15,0-3 0 0,0-1 0 16,-2 3 15-16,0-2 1 0,2-1-16 0,-4 4 0 16,3-5 0-16,-3 2 1 0,4 3-1 15,-3-3 0-15,1 4 0 0,-1 0 15 16,1-1 1-16,2 1-1 0,0 0 1 15,0-2-16-15,0 2 0 0,0 0 0 0,0 0 0 16,0 0 0-16,0 0 0 0,0-2 0 16,0 2 15-16,0 0 16 0,0 0 0 0,0 0-16 15,0-2-15-15,0 2 0 0,0-1 0 16,0-2 0-16,0 3 0 0,0-1 0 16,0 0 0-16,0-2 0 0,0 3 0 0,0-1 0 15,0-1 0-15,0 0 0 0,0 2 0 16,-2 0 0-16,2 0 0 0,0 0 0 15,0 0 0-15,0 0 0 0,-2 0 0 0,2 0 0 16,0 0 0-16,0 0 0 0,0 0 0 16,0 0 0-16,0-2 0 0,0 2 0 15,0-1 0-15,0-2 0 0,0 3 0 16,0 0 0-16,0 0 0 0,0 0 0 0,0 0 0 16,0 4 0-16,0 6 0 0,0 6 0 15,4 6 0-15,6 10 0 0,1 5 0 16,6 10 0-16,2 8 0 0,6 3 0 0,6 10 0 15,-2 1 0-15,5 3 0 0,2-7 0 16,-3 2 0-16,-1-6 0 0,-1-9 0 0,-6-8 0 16,0-8 0-16,-8-12 0 0,2-9 0 15,-6-9 0-15,-1-5 0 0,1-4 0 16,-2-8 0-16,-4-12 0 0,0-6 0 16,-1-8 0-16,1-5 0 0,0-4 0 0,0-6 0 15,3-3 0-15,0-5 0 16,-1 2 0-16,4-6 0 0,-1-1 0 0,-1-2 0 15,5 3 0-15,-1 7 0 0,1-1 0 0,-3 7 0 16,-2 6 0-16,-1 3 0 0,-3 9 0 16,-6 5 0-16,-1 3 0 0,0 5 0 15,-2 4 0-15,-12 6 0 0,-5 8 0 0,-6 2 0 16,-9 4 0-16,-6 8 0 0,-5 11 0 16,-7 9 0-16,-2 4 0 0,-8 6 0 15,-1 5 0-15,2 2 0 0,-2 1 0 16,3-4 0-16,3-5 0 0,8-5 0 0,6-8 0 15,5-3 0-15,11-9 0 0,7-4 0 16,5-7 0-16,7-5 0 0,6 0 0 16,2-1 0-16,0-4 0 0,8-2 0 0,9 2 0 15,5-1 0-15,5 2 0 0,7 4 0 16,6 0 0-16,3 2 0 0,9 3 0 0,4 4 0 16,5 3 0-16,4 4 0 0,2 0 0 15,2-1 0-15,-1 1 0 0,-1 3 0 16,-2-6 0-16,-4-2 0 0,-7-6 0 15,-9 0 0-15,-9-5 0 0,-9 0 0 0,-11-2 0 16,-9-6 0-16,-7-3 0 0,-3 0 0 16,-13-5 0-16,-11 0 0 0,-7 2 0 15,-6-8 0-15,-4 1 0 0,-6-3 0 0,-2-5 0 16,-1-3 0-16,-1-5 0 0,2-5 0 16,3 0 0-16,-1-6 0 0,4 4 0 15,2 1 0-15,4 3 0 0,6 6 0 0,3 5 0 16,6 11 0-16,7 4-193 0,5 9-961 15,6 3-722-15,7 2 94 0</inkml:trace>
  <inkml:trace contextRef="#ctx0" brushRef="#br2" timeOffset="10893.84">26777 4244 3539 0,'-15'-10'388'0,"-3"5"115"15,-6 5 88-15,-3 0-17 0,-3 5-15 16,-7 10 78-16,-3 12 45 0,-2 10-161 15,0 16-324-15,-1 20-197 0,5 15 0 16,4 16 0-16,9 14 0 0,5 13 0 0,13 10 0 16,5 1 0-16,2-1 0 0,16-4 0 15,14-12 0-15,12-16 0 0,16-17 0 16,12-24 0-16,13-25 0 0,7-22 0 0,11-14 0 16,9-10 0-16,2-17 0 0,5-19 0 15,-2-14 0-15,-4-16 0 0,-9-8 0 0,-10-7 0 16,-18-8 0-16,-20-1 0 15,-18-5 0-15,-25-2 0 0,-11-4 0 0,-6 2 0 16,-29-1 0-16,-18 6 0 0,-23 2 0 16,-10 12 0-16,-13 8 0 0,-7 17 0 0,-1 15-140 15,-1 20-412-15,9 14-522 0,7 8-483 16,14 3-272-16</inkml:trace>
  <inkml:trace contextRef="#ctx0" brushRef="#br2" timeOffset="11445.81">28180 5035 4780 0,'0'0'861'0,"10"-2"43"15,8-4-61-15,7 1-251 0,7-2-381 16,10 2-211-16,2 0 0 0,6 1 0 16,4-2 0-16,3 6 0 0,-3 0 0 0,0 0-146 15,-7 0-510-15,-2 0-502 0,-7 0-185 16,-10 0 125-16,-9 3-41 0</inkml:trace>
  <inkml:trace contextRef="#ctx0" brushRef="#br2" timeOffset="11630.38">28667 4756 8191 0,'0'48'0'16,"3"6"0"-16,0 4 0 0,1 3 0 16,-3-3 0-16,-1-4 0 0,4 0-830 15,0-2-986-15,-1-8-141 0</inkml:trace>
  <inkml:trace contextRef="#ctx0" brushRef="#br2" timeOffset="12565.71">28682 5432 3915 0,'0'55'-317'0,"5"-5"-373"0,0-6-790 0</inkml:trace>
  <inkml:trace contextRef="#ctx0" brushRef="#br2" timeOffset="12881.7">28751 4990 7129 0,'8'0'209'0,"9"0"-111"16,7-3-33-16,7-1-65 0,11 0-77 0,1 3-410 16,7-3-384-16,4 3-166 0,1 0 37 15,3 1-29-15</inkml:trace>
  <inkml:trace contextRef="#ctx0" brushRef="#br2" timeOffset="13468.84">29612 4624 5171 0,'0'-5'169'0,"0"-6"-64"16,2-1-74-16,7-6-3 0,3-4 0 0,7 1-18 15,2-5-10-15,2 0 3 0,4 0-2 16,3 4 26-16,-2 4 91 0,1 4 188 16,-5 8 197-16,3 4 33 0,-4 2-122 15,-5 8-115-15,-7 8-11 0,0 8-134 0,-9 4-154 16,-2 3 0-16,0 2 0 0,-2 4 0 16,-9 1 0-16,-7-3 0 0,-6-3 0 0,0-1 0 15,0-4 0-15,2-6 0 0,2-4 0 16,8-6 0-16,2-6 0 0,8 1 0 15,2-6 0-15,0 0 0 0,11 0 0 16,6 0 0-16,10 0 0 0,5 4 0 0,5 1 0 16,6 5 0-16,-1 2 0 0,-2 4 0 15,-3 6 0-15,-5 1 0 0,-9 4 0 0,-7 4 0 16,-11 2 0-16,-5-1 0 0,-5 5 0 16,-11 1 0-16,-16-1 0 0,-10 4 0 15,-11 2 0-15,-5-2 0 0,-7-4 0 16,2 0 0-16,1-9 0 0,3-1 0 15,11-11 0-15,6-5-281 0,17-8-1262 0,8-3-839 16</inkml:trace>
  <inkml:trace contextRef="#ctx0" brushRef="#br2" timeOffset="13861.7">30226 4509 7341 0,'0'13'573'0,"6"3"-296"0,0 6-277 15,-1 4 0-15,0 6 0 0,6 2 0 16,-2 3 0-16,2-1 0 0,1 0 0 16,-2-2 0-16,5-5 0 0,2-3 0 0,4-7 0 15,3-8 0-15,2-2 0 0,3-4 0 16,6-5 0-16,3 0 0 0,0 0 0 15,-1-1 0-15,2-5-132 0,-2 0-452 0,-3-1-477 16,-4 1-154-16,-7-4 54 0,-2-2-25 16</inkml:trace>
  <inkml:trace contextRef="#ctx0" brushRef="#br2" timeOffset="14051.97">30684 4475 8191 0,'0'52'0'0,"0"15"0"0,1 6 0 15,6 7 0-15,-3 10 0 0,3 3 0 0,-2 4 0 16,0 1 0-16,6-5 0 0,2-5 0 0,0-7 0 16,3-9 0-16,-1-10-197 15,4-9-1518-15,0-12-1671 0</inkml:trace>
  <inkml:trace contextRef="#ctx0" brushRef="#br2" timeOffset="14918.45">31556 4128 7720 0,'-25'31'471'0,"-5"13"-471"0,-7 13 0 16,-2 12 0-16,-3 13 0 0,0 13 0 0,0 9 0 15,11 6 0-15,4 6 0 0,17 4 0 16,9-2 0-16,1-2 0 0,17-10 0 16,15-7 0-16,17-13-1045 0,15-9-1218 15</inkml:trace>
  <inkml:trace contextRef="#ctx0" brushRef="#br2" timeOffset="19046.58">31796 4496 2411 0,'0'-16'304'0,"-3"-2"-12"16,3 5-9-16,0-1-23 0,0 4-6 15,0-1 91-15,0 6 173 0,0 5 69 16,3 0-93-16,3 10-144 0,-1 9-85 16,0 5-66-16,0 12-76 0,-1 9-28 0,0 10-57 15,-1 4-38-15,-3 4-20 0,3 4-106 16,0-4-233-16,1-4-188 0,-3-4-88 16,4-4-55-16,0-8 47 0,3-11 27 0,1-3-206 15</inkml:trace>
  <inkml:trace contextRef="#ctx0" brushRef="#br2" timeOffset="19418.66">32170 4449 2873 0,'6'-6'283'0,"0"1"-40"15,3 1-49-15,-1 3-15 0,-1 1 42 16,-2 0 149-16,-2 0 70 0,0 0-62 0,-3 5-64 16,0 2-62-16,0 3-30 0,-6 2 49 15,-4 4 107-15,-9 2 49 0,2 4-23 16,-8 0-21-16,-4 3-110 0,-1 1-187 0,-3-2-86 15,1 3 0-15,2-6 0 0,3 2 0 16,6-2 0-16,7-2 0 0,8-3 0 16,6 2 0-16,0-6 0 0,11-1 0 0,14 0 0 15,8-5 0-15,13-1 0 0,7 1-130 16,7-1-474-16,0 0-375 0,4 1-25 16,0-1-25-16,-4 6 21 0,-2-1-384 15</inkml:trace>
  <inkml:trace contextRef="#ctx0" brushRef="#br2" timeOffset="19781.94">32193 3970 5888 0,'3'5'555'16,"10"8"-33"-16,8 11-172 0,7 7-59 15,8 6 81-15,4 10-159 0,4 7-213 16,4 9 0-16,-1 6 0 0,1 9 0 0,-4 3 0 16,0 2 0-16,-8 3 0 0,-8-2 0 15,-8 0 0-15,-9-6 0 0,-9-4 0 16,-2-8 0-16,0-4-508 0,-3-10-1167 16,-5-7-662-16</inkml:trace>
  <inkml:trace contextRef="#ctx0" brushRef="#br2" timeOffset="36122.38">9513 6426 4890 0,'0'0'582'0,"0"10"-54"16,0 8-7-16,4 10-74 0,1 6-44 15,0 9-14-15,2 6-93 0,2 8-173 0,1 6-111 16,2 2-12-16,-2 4 0 0,0 3-240 16,1-3-557-16,1-1-914 0,-1-6 47 15</inkml:trace>
  <inkml:trace contextRef="#ctx0" brushRef="#br2" timeOffset="36571.93">10604 6836 7068 0,'0'1'627'0,"0"3"-252"15,1 0-254-15,10 1-121 0,6 0 0 16,7-2 0-16,6 0 0 0,4-3 0 16,11 0 0-16,4 0 0 0,9 0 0 0,3-4-172 15,4-1-532-15,0-3-424 0,-5 1-143 16,1 0 47-16,-9 3-91 0</inkml:trace>
  <inkml:trace contextRef="#ctx0" brushRef="#br2" timeOffset="36768.03">11022 6648 8191 0,'0'24'0'0,"0"8"0"16,0 2 0-16,0 5 0 0,3 1 0 16,4 4 0-16,3 0 0 0,0-2 0 0,2 2-417 15,0-4-715-15,5-3-314 0,2-5 46 16,-3-5-479-16</inkml:trace>
  <inkml:trace contextRef="#ctx0" brushRef="#br2" timeOffset="37206.8">11678 6563 5361 0,'0'-18'146'16,"6"2"-17"-16,4-1 12 0,7-3-24 15,3 3-45-15,7 0 14 0,5 1 40 16,4 0 47-16,4 1 68 0,2 6 54 0,-1 3 27 16,0 6 18-16,-6 0 20 0,-2 4-125 15,-7 4-188-15,-6 2-47 0,-9 8 0 16,-3 4 0-16,-8 2 0 0,0 0 0 0,-3 1 0 16,-8-3 0-16,0 0 0 0,-5-6 0 15,2-4 0-15,2-3 0 0,6-4 0 0,0-5 0 16,6 0 0-16,0 0 0 0,0-1 0 15,10 0 0-15,9 1 0 16,1 0 0-16,5 0 0 0,7 1 0 0,6 4 0 16,-3 3 0-16,1 3 0 0,0 6 0 0,0-2 0 15,-5 6 0-15,-8 0 0 0,-11 6 0 16,-4 0 0-16,-7-1 0 0,-1 4 0 16,-5 0 0-16,-11-3 0 0,-7 1 0 0,-6-3 0 15,-4-4 0-15,-4-5 0 0,2-4 0 16,-3-6 0-16,2-6 0 0,-2 0-1070 15,8-2-1361-15</inkml:trace>
  <inkml:trace contextRef="#ctx0" brushRef="#br2" timeOffset="38028.38">13436 6656 3530 0,'-6'-5'393'0,"1"3"26"0,5 0 17 16,0-1 23-16,0-1 27 0,0 1 35 15,5 1 58-15,9-4-94 0,5 6-198 16,6 0-172-16,4 0-79 0,7 0-31 0,2 6-5 16,5-1-28-16,0 4-92 0,7 2-222 15,-4-2-248-15,0 2-122 0,-2-5-42 0,-1 0-84 16,-7-6-2-16,-2 0-106 0</inkml:trace>
  <inkml:trace contextRef="#ctx0" brushRef="#br2" timeOffset="38233.98">13811 6455 7547 0,'0'37'313'0,"5"3"-43"15,0 4-209-15,3 4-61 0,-3 0 0 16,1 8 0-16,2-6 0 0,-4 1 0 0,3-2-31 15,-1-5-289-15,1-6-421 0,0-5-224 16,-2-8-78-16,3-8-71 0,-1-6-268 16</inkml:trace>
  <inkml:trace contextRef="#ctx0" brushRef="#br2" timeOffset="38472.93">14518 6712 8191 0,'0'12'0'0,"0"-2"0"16,0-4 0-16,0-2 0 0,0-3 0 0,6-1-89 15,3 0-977-15,3 0-857 0,0-4 150 16</inkml:trace>
  <inkml:trace contextRef="#ctx0" brushRef="#br2" timeOffset="38619.61">14901 6698 7025 0,'0'6'260'0,"0"-6"-135"16,0 0-125-16,2 0-3 0,7-4-466 0,2-3-637 16,1-3-472-16,6-1-755 0</inkml:trace>
  <inkml:trace contextRef="#ctx0" brushRef="#br2" timeOffset="38792.07">15265 6757 8191 0,'-2'18'0'0,"2"-6"0"0,0-5 0 15,0-5 0-15,9-2 0 0,4 0 0 0,5-3-179 16,7-4-685-16,0-4-465 0,3 1 125 16,4-3 233-16,-1 2 121 0,0 0-721 15</inkml:trace>
  <inkml:trace contextRef="#ctx0" brushRef="#br2" timeOffset="40064.49">18395 6649 6393 0,'0'0'429'0,"0"2"-79"0,0 2-50 15,11-2-132-15,6 1-91 0,7-2-47 16,7-1-19-16,9 0-11 0,3 0-85 0,5 0-141 16,6-2-34-16,1-4-190 0,-4 1-300 15,1-3-70-15,-3 3-99 0,-7-3-149 16,-3 2-667-16</inkml:trace>
  <inkml:trace contextRef="#ctx0" brushRef="#br2" timeOffset="40273.17">18748 6432 6400 0,'1'16'255'0,"3"7"200"0,1 2-2 16,2 6-174-16,-2 2-168 0,2 4-96 0,1 1-15 16,-3 4-1-16,1 2-78 0,-2 0-175 15,1-3-274-15,-1 1-313 0,-1-7-239 16,3 1-168-16,0-8-503 0</inkml:trace>
  <inkml:trace contextRef="#ctx0" brushRef="#br2" timeOffset="42539.54">23089 6195 1835 0,'-5'-5'93'0,"1"-2"-29"0,3-1 10 15,1 2 70-15,0-5 40 0,0 2 78 16,0 0-20-16,0-2 80 0,0 2 19 0,0 2-46 15,0 4 183-15,6 3 94 0,-1 2-59 16,0 8-162-16,4 13-188 0,-1 7-65 16,-1 12-14-16,-2 7-60 0,2 8-18 15,-2 7-9-15,1 1-91 0,0 2-139 0,1-2-129 16,-1-5-246-16,-2-4-123 0,2-7 62 16,0-9-35-16,1-7-481 0</inkml:trace>
  <inkml:trace contextRef="#ctx0" brushRef="#br2" timeOffset="42813.53">23414 6262 4604 0,'0'16'334'0,"0"3"22"0,0 2-28 0,0 2-42 15,2-1-5-15,5 2-78 0,2 0-2 16,2-3 43-16,3 1-68 0,4-5-61 16,1 0-28-16,-2-2-31 0,0-4-56 15,2-1 0-15,2 1-6 0,1-3-114 0,0 0-114 16,-2-3-24-16,4 2-44 0,0-3-75 16,0-4-68-16,5 0-52 0,-6 0-109 0,4 0-30 15,-3-6 24-15,1-2-33 0,-4-4-306 16</inkml:trace>
  <inkml:trace contextRef="#ctx0" brushRef="#br2" timeOffset="42985.82">23763 6215 5592 0,'0'10'344'0,"0"6"-23"15,0 6 0-15,1 6-57 0,5 10-47 16,1 3-90-16,2 3-117 0,2 6-10 0,0 0-123 15,2 3-204-15,0-5-154 0,1 1-66 16,2-5-80-16,-2-6-170 0,4-6-129 16,-4-5-375-16</inkml:trace>
  <inkml:trace contextRef="#ctx0" brushRef="#br2" timeOffset="43407.53">24183 6228 5320 0,'2'-10'204'0,"3"-1"-88"0,3 1-77 16,4-1-17-16,6 0 3 0,-1 0 2 16,7 0-30-16,0 4 3 0,6 2-50 15,-1 1 19-15,1 4 31 0,1 0 19 16,-1 1 56-16,-1 5 108 0,-6 4 124 15,0 1 126-15,-4 6 14 0,-8-2-64 0,-3 3-66 16,-8 0-75-16,0 3-126 0,0-5-116 16,-5 3 0-16,-1-2 0 0,-7-5 0 0,0-1 0 15,2-1 0-15,-2-5 0 0,4-1 0 16,3-2 0-16,4-1 0 0,2 0 0 16,0 1 0-16,6-1 0 0,5 4 0 15,8 1 0-15,5-1 0 0,4 6 0 0,3-1 0 16,0 2 0-16,3 2 0 0,-5 2 0 15,-2 0 0-15,-4 2 0 0,-7 2 0 0,-7 3 0 16,-6-2 0-16,-3 3 0 0,0 1 0 16,-11 1 0-16,-7 2 0 0,-11-4 0 15,-5-2 0-15,-2-2 0 0,-2-7 0 0,-2-2 0 16,2-8-673-16,2-3-1090 0,4-4-306 16</inkml:trace>
  <inkml:trace contextRef="#ctx0" brushRef="#br2" timeOffset="44971.51">21814 6512 4138 0,'0'0'597'0,"4"0"-43"0,2 0-83 16,3 0-122-16,3 2-145 0,5 4-62 16,6-2-15-16,0 1-127 0,7-1 6 0,2-2-35 15,6-2-23-15,3 0 11 0,2 0-206 16,1-3-118-16,0-2-82 0,1-2-186 15,-4-2-88-15,1-2 7 0,-4 3-65 16,-5 0-576-16</inkml:trace>
  <inkml:trace contextRef="#ctx0" brushRef="#br2" timeOffset="45151.39">22071 6233 6738 0,'-2'25'286'16,"2"6"175"-16,0 10-92 0,5 4-262 0,5 6-107 15,4 3-160-15,-3 1-296 0,1-2-233 16,0 2-337-16,4-5-257 0,0 1-188 0</inkml:trace>
  <inkml:trace contextRef="#ctx0" brushRef="#br2" timeOffset="46679.75">19753 6225 3315 0,'0'0'418'0,"0"8"-37"0,0 4 61 16,0 8-12-16,5 5-108 0,4 8-72 15,2 7-99-15,1 5-40 0,-1 7-35 16,1 8-76-16,1 0-25 0,-1 0 2 0,0 0-79 16,0-6-247-16,-2-3-262 0,0-6-152 15,2-8-98-15,-2-9-642 0</inkml:trace>
  <inkml:trace contextRef="#ctx0" brushRef="#br2" timeOffset="46949.36">20070 6310 4231 0,'0'16'364'15,"0"1"42"-15,0 4 13 0,0 2-128 16,0 1-48-16,0 1-72 0,6-3-12 0,3 0 90 16,3 0-1-16,2-5-6 0,5-1-80 15,3-6-94-15,2 4-47 0,0-4-17 0,0 1-8 16,3-3-49-16,-2 1-106 0,3-2-132 16,-3-3-103-16,1 0-31 0,-2-4-78 15,1 0-137-15,-3 0-89 0,-3-5-4 16,-3-3-47-16,1-6-505 0</inkml:trace>
  <inkml:trace contextRef="#ctx0" brushRef="#br2" timeOffset="47124.25">20460 6195 6375 0,'7'30'464'0,"-3"11"-93"16,3 6-147-16,-4 8-92 0,4 5-47 15,-1 4-64-15,2 4-21 0,-1-4-122 16,3 1-261-16,3-8-192 0,-2-5-170 0,1-2-174 16,3-12-30-16,-1-9-2 0,5-7-633 15</inkml:trace>
  <inkml:trace contextRef="#ctx0" brushRef="#br2" timeOffset="47294.28">20915 6218 8051 0,'0'51'140'15,"0"13"-140"-15,0 7 0 0,0 5 0 16,0 7 0-16,0-6 0 0,0 0 0 16,5-5-558-16,6-6-977 0,6-7-396 0</inkml:trace>
  <inkml:trace contextRef="#ctx0" brushRef="#br2" timeOffset="61305.9">19266 5589 4054 0,'-6'0'494'0,"4"4"-71"0,-1-2-88 16,3 1-33-16,0 0 51 0,0 1 74 16,0-2-46-16,0 2-78 0,4 2-77 15,2-1-105-15,7-1-92 0,1 0-13 0,5 1-18 16,4-1-55-16,2-1-261 0,4-3-317 16,0 0-138-16,8 0-58 0,-2-4-17 15,5-3 5-15,0-3-530 0</inkml:trace>
  <inkml:trace contextRef="#ctx0" brushRef="#br2" timeOffset="61768.07">19788 5373 3498 0,'4'-10'18'16,"2"-4"6"-16,2 1-17 0,5-2-2 16,3 0 0-16,2 0-5 0,2 3 46 15,2 0 11-15,-1 5 30 0,5 2 86 0,-6 5 70 16,3 0 38-16,-4 0 10 0,-1 5 25 16,-5 9 51-16,-1 2-19 0,-5 1 24 0,-1 4 43 15,-3 0-81-15,-3 3-130 0,0-2-85 16,0-1-101-16,0-5-4 0,0-6-26 15,0 1-5-15,0-8 5 0,0-3-30 16,3 0 10-16,4 0 3 0,5-3-2 0,4-2 11 16,2-2 5-16,5 6 11 0,2 1 16 15,-2 0-4-15,-1 0 17 0,0 5 32 0,-1 3 47 16,-4 3 99-16,-4 5 84 0,-5 4 2 16,-3 1-127-16,-5 3-146 0,0 3-16 15,0-2 0-15,-5 3 0 0,-7-3 0 16,-4 3 0-16,-3-5 0 0,2-2 0 0,-3-5 0 15,1-4 0-15,0-6-31 0,0-2-428 16,2-4-528-16,-1 0-67 0,1 0 89 16,-2 0 198-16,4 0 207 0,-4 0 95 0,0 0 163 15,2 0 87-15,0 4 3 0,0 2-147 16,3-1-424-16</inkml:trace>
  <inkml:trace contextRef="#ctx0" brushRef="#br2" timeOffset="62150.81">20355 5186 5186 0,'4'5'532'0,"2"3"-86"16,-2 3 23-16,3 5-8 0,-2 2-52 16,3 2-38-16,1 2-122 0,0 3-181 15,-2 1-68-15,0 0 0 0,3-4 0 16,4 1 0-16,-4-7 0 0,2-3 0 0,0-2 0 15,2-6 0-15,5-4-198 0,0-1-282 0,0-1-136 16,2-4-46-16,3-3 72 0,-2-3 62 16,3 0-8-16,-1 1 51 0,0-3 92 15,-2-1 37-15,-3-2-5 0,0 0-28 16,-6 0-118-16,0 1-254 0,-6-3-66 0</inkml:trace>
  <inkml:trace contextRef="#ctx0" brushRef="#br2" timeOffset="62310.73">20739 5071 4315 0,'-2'-6'824'16,"2"0"-58"-16,0 5-142 0,0 1-137 16,0 4-47-16,0 2-20 0,0 5-169 0,0 5-187 15,0 8-64-15,8 6 0 0,-3 7 0 16,1 5 0-16,1 8 0 0,4 4 0 0,0 6 0 16,1 5 0-16,3-1 0 0,3 0-62 15,2-4-821-15,4-6-874 0,4-6-196 16</inkml:trace>
  <inkml:trace contextRef="#ctx0" brushRef="#br3" timeOffset="114524.65">1230 9471 2088 0,'0'1'102'15,"0"0"-1"-15,0 1-17 0,0 1-15 0,2-3 10 16,4 0 32-16,2 0 48 0,2 0 6 16,2 0-43-16,-1 0-38 0,2 0-32 15,-2 0-28-15,3 0-8 0,1 1 13 16,2 6-12-16,0-2-13 0,3 1 0 0,1 0-3 15,1 1 8-15,4-2 4 0,0 2 23 16,3-3 52-16,4-4-25 0,3 0-63 0,3 0-11 16,3 0 0-16,5-4 4 0,3-3 5 15,2 0 0-15,1-1 2 0,1 1 0 16,3 0 3-16,-1-2 2 0,5 2 2 16,0 0 9-16,-1 3-5 0,1-3-11 0,4 3-18 15,1 0 13-15,0-2 5 0,2-1 28 16,3 3 14-16,0-3 29 0,-1 2 12 0,3-3-11 15,-1 3 13-15,2-3-24 0,6 3-39 16,-3-1-7-16,7 1-9 0,2 0 10 16,-1-1 7-16,2 1 4 0,2 0 11 0,1-2 22 15,1 2-51-15,-1-1-9 0,1 2-48 16,2 2 20-16,-1 0 16 0,1 0 9 16,-2 2 3-16,0 0 8 0,-1-1-8 15,-1 1-6-15,-3-3-17 0,2 3 11 0,-3-3 3 16,3 1 9-16,-3-4 3 0,-1 1 10 15,0 0 3-15,0-1 4 0,-1 0-20 16,3-1-30-16,-3 3-9 0,2-2 39 0,0 0 2 16,-2-1 7-16,0 3 10 0,-1 0 1 15,-1 0 6-15,-4 1 6 0,3-1-32 16,-1 2-22-16,-1-1-18 0,1-1 40 16,-1 0 8-16,-4-2 5 0,-1 0 17 0,-1 1 4 15,-4 0-12-15,-1-1 11 0,0 0 8 16,0 0-41-16,-2 0-13 0,-3-1-24 0,-2 4 17 15,0 3 8-15,-7 0 8 0,-3 0 4 16,-7 0 10-16,-7 6 78 0,-3 2 29 16,-7 2-52-16,-7 1-45 0,-2 2-20 15,-5 2-4-15,-7-1-1 0,-1 0-84 0,-4-1-280 16,0-3-397-16,0-5-883 0</inkml:trace>
  <inkml:trace contextRef="#ctx0" brushRef="#br3" timeOffset="133985.04">11585 9386 2298 0,'0'0'53'0,"0"-5"21"0,0-1 50 0,2-2 139 16,8 0 23-16,1-2-54 0,5 2 14 15,2-2-40-15,5 4-50 0,2-1-27 16,6 1-6-16,1 0-28 0,3 4-44 16,5 0 9-16,1 2 22 0,3 0 14 0,5 0 68 15,1 0 157-15,5 0 112 0,1 2-85 16,3 0-116-16,8 1-27 0,4-2-2 0,6-1-50 16,6 0-90-16,8 0-17 0,2 0 52 15,7-1 2-15,6-4-18 0,4 2-42 16,7-2-40-16,4-1-27 0,5 1 6 15,0 2 21-15,9 0 32 0,8-1-32 0,1 0 34 16,9-1-34-16,0 1 48 0,6-1 27 16,8-1-37-16,3 0-19 0,6-3 21 0,-1-3 64 15,6 1-14-15,4 0-64 0,4-3 7 16,0 2 60-16,-2 1-93 0,1-1 1 16,1-1-50-16,-2 2 30 0,2 1 19 15,-4-1-59-15,-4 4-1 0,-1 1 60 0,-7 1 37 16,-3 4-37-16,-6 1-18 0,-6 0-76 15,-12 3-11-15,-10 4-47 0,-6 5-103 0,-9-2-239 16,-13 1-250-16,-9 1-360 0,-13-4-269 16</inkml:trace>
  <inkml:trace contextRef="#ctx0" brushRef="#br3" timeOffset="162298.93">21814 8976 2710 0,'-1'0'182'0,"-2"0"-6"0,3 0 42 16,0 0 85-16,0 0-9 0,0-5 8 15,0 0 8-15,0 1 49 0,4-3 27 16,4 3-21-16,1-3-62 0,1 3-47 16,2 0 20-16,0 2-36 0,5-1-27 15,1 3-51-15,4 0 16 0,2 0 3 0,-2 0 73 16,7 0-12-16,1 0-91 0,6 1-34 16,3 1-104-16,3 0-13 0,-1 0 0 0,9-2 0 15,9 0 0-15,2 0 0 0,4 0 0 16,8 0 0-16,11-4 0 0,6-2 0 15,6 1 0-15,7 0 0 0,7-2 0 0,4 0 0 16,6 2 0-16,8-4 0 0,5-1 0 16,5 1 0-16,6 1 0 0,8 0 0 0,3-4 0 15,6 0 0-15,6-4 0 0,1 2 0 16,3-1 0-16,2-1 0 0,2-1 0 16,-1 1 0-16,3 1 0 0,-3 5 0 15,2 0 0-15,0-1 0 0,-4 5 0 0,3 0 0 16,-3 1 0-16,-2 4 0 0,-5-2 0 15,-6 3 0-15,-2 0 0 0,-2-3 0 16,-10 2 0-16,-3 0 0 0,-7-5 0 0,-7 5 0 16,0-4 0-16,-14-2 0 0,1-2 0 15,-11-2 0-15,-4 2 0 0,-6-2 0 16,-8 1 0-16,-8-1 0 0,-3 0 0 0,-7 1 0 16,-9 2 0-16,-2 1 0 0,-10-2 0 15,-1 1 0-15,-7 4 0 0,-8-3 0 16,-4 7 0-16,-7 0 0 0,-2 0 0 15,-8 0 0-15,-5 0 0 0,-1 7 0 0,-4-3 0 16,0 3 0-16,0-3 0 0,-5 4 0 16,0-2 0-16,-2 1 0 0,0-2 0 0,-1 0 0 15,-3 3 0-15,1 0 0 0,1-2 0 16,-6 3 0-16,4-1 0 0,-1-1 0 16,3-1-421-16,-3 0-1062 0,1 0-113 15,2 1 295-15</inkml:trace>
  <inkml:trace contextRef="#ctx0" brushRef="#br3" timeOffset="170079.58">668 7478 2318 0,'-5'-5'-161'0,"0"-3"13"0,3-3 45 16,2 1 65-16,0-5 38 0,0 0 11 16,0-2 12-16,0 0 22 0,0 3 48 15,0-3 29-15,0-2 39 0,0-1 40 16,0 2-7-16,0 1-16 0,0-1-15 0,2 4-16 15,1 3 1-15,-1 3 103 0,-1 5 136 16,1 3 100-16,2 15 51 0,2 9-42 16,-1 17-59-16,4 20-66 0,5 17-8 0,1 24-59 15,4 19-80-15,3 17-63 0,2 17-45 16,-1 12-39-16,-3 4-38 0,-2 0-22 16,-4-4-17-16,-3-9-83 0,-7-9-14 0,-4-10-69 15,0-13-282-15,0-16-264 0,0-11-80 16,-4-18-26-16,-1-12 6 0,1-16 134 15,4-17-187-15</inkml:trace>
  <inkml:trace contextRef="#ctx0" brushRef="#br3" timeOffset="171262.73">688 7239 3485 0,'0'-7'206'16,"0"2"11"-16,0-1 43 0,7 4 16 0,6-1-46 16,7 2 3-16,8 1 74 0,3 0-27 15,5 0-175-15,10 0-63 0,4 5 34 16,5 2-13-16,5 5 40 0,6-2 48 0,3 1-31 15,2 0-55-15,9 0-58 0,5 0 0 16,5-4 19-16,7-2-23 0,1-4 67 0,7-1 43 16,5 0 28-16,5 0-16 0,7-2-49 15,1-4 22-15,3 2 66 0,4 2 5 16,4-1-14-16,5-1-99 0,6 1-42 16,3-2 12-16,3-1 17 0,3-1 54 0,6-4-97 15,3 1-9-15,1-1-15 0,1 0-1 16,4 1 8-16,0-2-29 0,0 1-21 15,1-1 55-15,0 1-1 0,0 1 6 0,-2-2-99 16,-4 2 46-16,-5 4 60 0,0 0 75 16,-8 4-75-16,1-1-11 0,-8 3-9 15,-10 0 20-15,-3 3 70 0,-6 2 45 16,-6 4 24-16,-1 3-54 0,-5-1-60 0,-7 2-21 16,-2 1 0-16,-1 3 11 0,-4-2-1 0,-3-2-4 15,-4 0 8-15,0-2-16 0,-4 0-2 16,0-1-42-16,-3-3-3 0,-4-2 8 15,-4 2-15-15,0-1-3 0,-5 0 13 16,-6 0 38-16,-5 1 1 0,-6-2 9 0,-6 1-1 16,-5 0-10-16,-4-3 13 0,-5-2 0 15,-4-1-10-15,-7 0 2 0,-3 0-1 0,-4 0-15 16,-5 0 0-16,0-5 15 16,-3-2-29-16,-3 1-1 0,0-5 1 0,-3 2-28 15,-3-2 16-15,1 1 29 0,-1-1 13 16,0 3 0-16,0 1 1 0,0 1 0 15,0 0-1-15,0 1 0 0,-3 0 0 0,2-1 0 16,0 2 0-16,0 2 0 0,1-2 0 16,0 0-1-16,0-2 0 0,0 1 1 0,0 1 13 15,0-2-13-15,0 0 12 0,0 1-13 16,0 1 1-16,1-2 0 0,1 1 1 16,0 4 14-16,-1 1 57 0,3 0 30 15,-3 4-13-15,2 5 16 0,-1 9 45 0,5 7 46 16,0 9-60-16,-2 11-105 0,5 10-31 15,2 6 0-15,-2 11 0 0,0 7 0 16,2 7 0-16,-3 6 0 0,2 0 0 16,-1 1 0-16,-1-3 0 0,0-1 0 0,-1-2 0 15,4-6 0-15,-1-6 0 0,2-6 0 16,-2-6 0-16,3-5 0 0,0-4 0 0,-2-4 0 16,0-11 0-16,-2-6 0 0,-1-6 0 15,-2-1 0-15,0-9 0 0,-3-6 0 16,-2 2 0-16,2-8-30 0,-1 2-45 0,-1-2-15 15,1 0 15-15,-1 1 31 0,0-1-1 16,-2 0-30-16,0-3-14 0,0 2 15 16,0-3 57-16,0 0 17 0,-7 1 24 0,-4-1-15 15,-3 0-5-15,-4 5 20 0,-2-2 30 16,-4 1 20-16,-3 0 22 0,-3 2-28 16,-4 2-34-16,-3-1-1 0,0 0 14 15,-5-1-2-15,-7 0-15 0,-2-1-15 0,-3 0-1 16,-7-2 15-16,-9-2-15 0,-6-2-14 15,-7 3 0-15,-7-2 0 0,-5 3 0 0,-4 2 0 16,-3 0 0-16,-1 6 0 0,0-1 0 16,-1 6 0-16,0 4 0 0,3 2-395 15,5 5-701-15,-1-1-436 0,6-1-15 16</inkml:trace>
  <inkml:trace contextRef="#ctx0" brushRef="#br3" timeOffset="205701.62">20390 9872 5363 0,'-24'2'452'15,"-6"1"7"-15,-3 0 16 0,-4-3-54 16,-1 1-28-16,-6 0 7 0,1-1-185 0,1 2-202 16,0-2-13-16,4 1 0 0,2-1 0 15,6 3 0-15,3-1 0 0,3-2 0 16,5 2 0-16,0-1 0 0,7 0 0 0,0-1 0 16,7 2 0-16,-1-2 0 0,1 0 0 15,4 0-51-15,1 0-569 0,0 2-856 16,0 1 105-16,0 0 356 0,1 2-177 0</inkml:trace>
  <inkml:trace contextRef="#ctx0" brushRef="#br3" timeOffset="206176.08">19740 9547 3648 0,'0'-5'226'0,"0"-1"-8"15,0 2 23-15,0 4-16 0,0 0-27 16,3 0-3-16,2 4-33 0,0 7 41 15,1 2 23-15,1 5-86 0,-2 0 10 16,1 5 22-16,-6-1-48 0,0 3-29 0,0 0-52 16,0 0 6-16,0 2 22 0,0-5-62 15,-5 1 8-15,0-2-30 0,-2-2 7 16,1-4 6-16,0 0-108 0,2-1-205 16,3-4-261-16,-2 0-259 0,3-6 19 0,0 3 7 15,0-4-444-15</inkml:trace>
  <inkml:trace contextRef="#ctx0" brushRef="#br3" timeOffset="206587.61">19638 9431 3677 0,'-7'-4'402'15,"7"0"-14"-15,0 4-28 0,0 0-60 16,0 1-61-16,0 5 38 0,4 6 58 0,2 6 55 16,-1 3 32-16,2 5-54 0,-2 3-59 15,-2 6-114-15,-3-1-75 0,0 4 66 16,0-2-67-16,0-3-92 0,-7 0 12 0,-1-6-14 16,-3-3-37-16,-2-8 37 0,-1-6-50 15,-2-3 13-15,-2-7-25 0,1 0-12 16,-6-4 74-16,0-6-50 0,-1 0 50 0,-1-1 12 15,-2 2 0-15,0 2-13 0,3 3-24 16,-1 4 0-16,1 0 0 0,4 4 0 0,2 3 0 16,5 4 0-16,4 1 0 0,7 1 0 15,2 4 0-15,0-2 0 0,10 1 0 16,10 0 0-16,9 0 0 0,4 0 0 16,8 1 0-16,7 0 0 0,3-1 0 15,2-4 0-15,-3 0 0 0,-3 6 0 0,3-4 0 16,-7 3 0-16,-5 1 0 0,-4 5-246 15,-8-2-1060-15,-8 3-831 0</inkml:trace>
  <inkml:trace contextRef="#ctx0" brushRef="#br3" timeOffset="213697.09">12220 14865 1510 0,'0'1'223'0,"0"0"14"16,0-1-36-16,0 3-37 0,0 0 1 15,1 0 3-15,3 0-15 0,1 1 15 0,-2 1-19 16,3-2-21-16,2 0 15 0,-2-1-11 16,4-2-26-16,-1 0-23 0,3 0-13 0,-1-5-3 15,-1-7-10-15,3-2-33 0,-2-8-8 16,3-7 0-16,-4-8-5 0,4-6 6 16,0-6-5-16,-1-5-10 0,-2-5-2 15,-4-1-2-15,-5-1 0 0,-2 2 2 0,0 0 2 16,0 5 20-16,-10 7 84 0,-7 6 95 15,2 5 45-15,-8 8 23 0,-2 7 23 0,1 12-2 16,1 5-62-16,-5 4-51 0,-1 1-48 16,-1 9-43-16,1 5 2 0,1 5-7 15,0 3-35-15,1-1-26 0,3 2 7 16,5-2-22-16,-1-2-5 0,8-5-40 0,9 0 6 16,3 1 23-16,0-5 0 0,1 2 0 15,12 2 10-15,8 0 1 0,8 0 9 16,5 8-3-16,8 0 19 0,3 5 62 0,2 2 105 15,3 5 67-15,-3 2 24 0,1 4 18 16,3 3-50-16,-9-1 14 0,-3 1-42 16,-6 1-158-16,-8-1-65 0,-9-4 0 0,-9 0 0 15,-5 0 0-15,-2-1 0 0,-7 0 0 16,-9-3 0-16,-8-1 0 0,-4-3 0 16,-3-7 0-16,1-7 0 0,2-7-30 15,-3-8-493-15,8-3-501 0,0-7 7 0,5-10-32 16,7-7 54-16,9-9 40 0</inkml:trace>
  <inkml:trace contextRef="#ctx0" brushRef="#br3" timeOffset="214383.83">12915 14022 2574 0,'0'-2'161'0,"0"-2"-56"0,0 0-21 16,0-1 5-16,0-1-4 0,0 3 33 15,0-2 61-15,-2 0 17 0,2 0 6 16,0 2 18-16,-2 3 43 0,-1-2-22 16,3 2-59-16,-6 0-14 0,2 0-6 0,-1 5 12 15,0 2 45-15,-2 4 76 0,-4 6 53 16,3 2 24-16,-4 2 13 0,3 5-44 16,-1 0-53-16,0 6-57 0,3 1-57 0,1 3-14 15,3-2-33-15,3-1-79 0,0 0-48 16,0 0 0-16,0-7 0 0,0-3 0 15,7-7 0-15,4-5 0 0,3-8 0 0,1-3 0 16,4-7 0-16,1-6-107 0,0-9-136 16,2-8-38-16,-3-7 23 0,0-2 73 15,0-2 103-15,-4 2 82 0,-3 1 3 0,-2 7 25 16,-1 6 42-16,-4 9 74 0,2 9 72 16,-3 6 76-16,-1 5-9 0,1 10-163 15,-2 14-120-15,2 11 0 0,1 10 0 0,2 10 0 16,0 10 0-16,4 5 0 0,1 2 0 15,-2 3 0-15,3-3 0 0,6-3 0 16,1-7 0-16,-2-4 0 0,-2-8-47 0,6-6-383 16,-4-8-532-16,3-7-195 0,-4-11-6 15,2-7 15-15,-2-9-436 0</inkml:trace>
  <inkml:trace contextRef="#ctx0" brushRef="#br3" timeOffset="-214697.91">13302 13784 4144 0,'4'-4'258'0,"-4"-3"-61"0,4-1-43 16,1-2-78-16,4-5-30 0,2-2-3 16,0-2-43-16,5-2-5 0,0-1-19 0,2 0 24 15,3 1 26-15,0 1 97 0,0 7 119 16,-1 6 129-16,-2 4 113 0,2 3 32 0,-7 10 32 15,-3 8 47-15,-8 11-246 0,-2 9-301 16,0 4-48-16,0 6 0 0,-10 2 0 16,0 0 0-16,-1-1 0 0,3-5 0 15,2-8 0-15,6-3 0 0,0-6 0 0,6-10 0 16,11-3 0-16,10-6 0 0,8-6 0 16,8-2 0-16,8-5-253 0,4-2-1160 0,6-8-934 15</inkml:trace>
  <inkml:trace contextRef="#ctx0" brushRef="#br3" timeOffset="-213768.78">9936 14485 5620 0,'-6'0'468'0,"6"0"172"16,0 2 11-16,0-2-161 0,8 0-227 0,8-2-204 15,5-1-59-15,6-2 0 0,7 1 0 16,3 0 0-16,5-1 0 0,4 2 0 15,-1-1-276-15,2 4-491 0,-5 0-319 0,-3 3-111 16,-4 5 63-16,-6 4-19 0</inkml:trace>
  <inkml:trace contextRef="#ctx0" brushRef="#br3" timeOffset="-213608.98">10112 14952 8191 0,'13'0'0'0,"8"-2"0"0,15-4 0 0,4-3 0 16,6-3 0-16,6 3 0 0,2 2-418 15,3 2-620-15,0 2-295 0,-1 3-155 16</inkml:trace>
  <inkml:trace contextRef="#ctx0" brushRef="#br3" timeOffset="-201284.06">27977 5803 3484 0,'-2'3'283'0,"-3"6"-12"15,-1 7-17-15,-1 4-22 0,-4 8-49 16,-2 8-30-16,3 6 12 0,-6 5-27 16,-1 1-50-16,1 5-48 0,-5 2-33 15,2-2-7-15,-4-7-72 0,2 5-159 0,-1-7-124 16,0-3-74-16,1-8-17 0,2-1-54 15,2-5-161-15,3-8-676 0</inkml:trace>
  <inkml:trace contextRef="#ctx0" brushRef="#br3" timeOffset="-201049.83">27483 6270 3892 0,'0'-5'146'16,"0"3"107"-16,0 2 119 0,10 0-9 15,2 6-86-15,7 4-94 0,0 8-66 0,4 3-15 16,2 5-26-16,2 6-34 0,4 0-24 16,-1 6-2-16,1-2-16 0,-1-1-9 0,-1 0-87 15,-3-3-182-15,-2-5-225 0,0-3-172 16,-2-8-80-16,-4-6-206 0</inkml:trace>
  <inkml:trace contextRef="#ctx0" brushRef="#br3" timeOffset="-200748.44">27461 6344 5264 0,'9'11'63'0,"3"6"23"16,5 7 120-16,-2 6 159 0,4 4 111 0,-6 8 65 15,-1 1-124-15,-4 9-181 0,-1-2-59 16,-5 0 19-16,-2-1-65 0,0-2-98 16,0-7-33-16,0-4 0 0,0-8 0 0,-2-10 0 15,2-8 0-15,0-9 0 0,0-1 0 16,7-7 0-16,4-9 0 0,7-9 0 15,6-3 0-15,1-5 0 0,7-1 0 0,-1 1 0 16,5 3-60-16,-3 2-422 0,-1 5-490 16,-1 7-154-16,1 6-78 0,-3 3-95 0</inkml:trace>
  <inkml:trace contextRef="#ctx0" brushRef="#br3" timeOffset="-186858.63">25897 14946 2420 0,'0'-16'215'0,"0"0"-23"16,-2 2-5-16,2 2 25 0,0 2 28 15,0 2 23-15,0 3 54 0,0 5 127 16,0 0 44-16,0 2-100 0,5 7-67 16,1 9-62-16,-2 6-9 0,4 9 15 0,-3 5-15 15,1 5-31-15,0 6-56 0,-1 0-26 16,-3 1-30-16,0-4-46 0,-2 0-30 0,0-8-15 15,0-6-15-15,0-5-1 0,0-9-14 16,0-5 13-16,0-7 1 0,0-5 40 16,0-2-40-16,7-9-4 0,-2-7-70 15,4-8-11-15,2-4-15 0,3-7 15 0,-3-3 57 16,7-1 21-16,-1 0 5 0,2 2-8 16,-1 6 9-16,-1 4-16 0,2 7 17 15,0 9 33-15,0 7 123 0,-3 5 68 0,3 2 17 16,0 10 49-16,-6 9-115 0,3 7-161 15,-5 4-14-15,0 7 0 0,-1-1 0 16,-2 6 0-16,-3-1 0 0,1-3 0 0,1 1 0 16,0-4-237-16,-2-3-469 0,3-5-408 15,2-5-175-15,1-6 96 0,2-4-114 0</inkml:trace>
  <inkml:trace contextRef="#ctx0" brushRef="#br3" timeOffset="-186646.51">26555 15035 4480 0,'16'-11'597'16,"2"2"-120"-16,0-3-102 0,3 2-56 0,3 4-87 15,-2-1-72-15,3 0-57 0,5 2-47 16,1 1-45-16,3 3-11 0,3-1-103 15,-1 2-268-15,1 0-324 0,1 0-319 16,-2 0-56-16,-3 6 21 0</inkml:trace>
  <inkml:trace contextRef="#ctx0" brushRef="#br3" timeOffset="-186487.14">26802 15310 8100 0,'10'0'91'0,"9"0"-91"0,8 0 0 0,5 0 0 16,4-5-337-16,5-1-543 0,1 1-347 15,3 0-171-15,2 2-87 0</inkml:trace>
  <inkml:trace contextRef="#ctx0" brushRef="#br3" timeOffset="-186021.22">27838 14554 6461 0,'0'12'622'0,"5"10"-175"16,-1 4-119-16,6 9-96 0,3 8-131 15,0 6-101-15,5 5 0 0,-3 6 0 0,6 0 0 16,-3 4 0-16,2-4-72 0,0 0-311 15,-2-6-361-15,0-5-228 0,-2-9-185 16,-1-2-48-16,-1-11-109 0</inkml:trace>
  <inkml:trace contextRef="#ctx0" brushRef="#br3" timeOffset="-185724.08">28154 14605 6943 0,'-11'22'453'0,"-1"7"-123"16,-1 7-25-16,-2 2-145 0,-3 6-160 16,0 0 0-16,1-1 0 0,3-4 0 15,0-1 0-15,0-5 0 0,8-7 0 0,3-3 0 16,3-8 0-16,0-3 0 0,3-4 0 15,10-3 0-15,3 0 0 0,11-1 0 16,4 0 0-16,3 2 0 0,6-1 0 0,8 0 0 16,0 1 0-16,0-1 0 0,0 4-233 15,0-2-446-15,3 1-342 0,-4-2-166 16,-7 0-46-16,-4 0-198 0</inkml:trace>
  <inkml:trace contextRef="#ctx0" brushRef="#br3" timeOffset="-185397.36">28645 14457 5169 0,'7'-12'43'0,"6"-2"-31"15,0-2-3-15,7 1 6 0,-1 2 3 0,4 2-6 16,-1-1-6-16,0 6 31 0,-2 3 121 16,0 3 160-16,-1 0 207 0,-5 4 131 15,-3 4-22-15,-1 5-190 0,-3 4-309 16,-2 6-135-16,-2-2 0 0,-1 3 0 0,0 3 0 16,0 0 0-16,1-4 0 0,4 3 0 15,0-4 0-15,3-2 0 0,9-4 0 0,-1 0 0 16,9-5 0-16,3-4 0 0,8-3 0 15,-1-4-291-15,5 0-836 0,0-3-625 16,2-4-92-16</inkml:trace>
  <inkml:trace contextRef="#ctx0" brushRef="#br3" timeOffset="-182603.76">15355 14811 7141 0,'8'0'445'0,"10"0"-137"0,7 0-100 0,11-1-134 16,10-5-59-16,8 4-15 0,4-5 0 15,9 4-364-15,3 3-837 0,1 0-677 16,6 0-961-16</inkml:trace>
  <inkml:trace contextRef="#ctx0" brushRef="#br3" timeOffset="-181309.42">17507 14227 3722 0,'2'-6'503'0,"2"5"194"0,0 2-123 0,2 12-83 16,-1 10-79-16,4 12-135 0,4 9-43 15,-2 8 6-15,4 8-60 16,-1 9-92-16,4 3-59 0,-4 1-29 0,2 4-18 16,-2-2-85-16,1-6-206 0,-3 0-331 0,0-5-250 15,0-8-329-15,0-9 155 0,0-10 25 16</inkml:trace>
  <inkml:trace contextRef="#ctx0" brushRef="#br3" timeOffset="-180986.5">17906 14182 5092 0,'12'0'84'16,"4"0"-6"-16,8 0-13 0,4 0-65 0,7 0 0 15,4 0 0-15,4-1 34 0,4-5 117 16,3 1 48-16,-1-2-22 0,-1 1-45 16,-4 6-39-16,-2 0-17 0,-6 0 59 0,-3 6 99 15,-8 5 42-15,-6 9 96 0,-9 9 59 16,-7 7-53-16,-3 8-194 0,0 5-184 0,-5 6 0 15,-12 3 0-15,-1 2 0 0,1 0 0 16,-1 0 0-16,-1-7 0 0,6-1 0 16,2-4-377-16,5-4-528 0,4-8-284 15,2-6-96-15,0-7 128 0,0-4-187 0</inkml:trace>
  <inkml:trace contextRef="#ctx0" brushRef="#br3" timeOffset="-180806.63">18171 14674 8191 0,'16'-18'0'0,"7"-3"0"16,7 3 0-16,7-1 0 0,5 1 0 0,0 4 0 16,2 4 0-16,3 2 0 0,0 1-46 15,1 4-523-15,-1 3-685 0,-2 0-498 16,-2 0 248-16</inkml:trace>
  <inkml:trace contextRef="#ctx0" brushRef="#br3" timeOffset="-180429.79">18954 13894 4740 0,'22'-15'226'0,"-1"4"35"0,3-1 40 16,-4 6-20-16,1 6 23 0,1 0-13 15,-2 3-29-15,1 4 73 0,-4 4 91 16,1-1 16-16,-3 3-166 0,-3 5-230 0,-3-2-46 15,-6 2 0-15,-3 4 0 0,0-1 0 16,0 3 0-16,0 2 0 0,-6 0 0 0,1 1 0 16,-3 0 0-16,3-4 0 0,3 0 0 15,2-2 0-15,0-7 0 0,5-2 0 16,6-6 0-16,9-5 0 0,9-1 0 16,6-4 0-16,4-5 0 0,4-3 0 0,5 0 0 15,0-3-221-15,1 1-846 0,-1 2-759 16,-5 1-197-16</inkml:trace>
  <inkml:trace contextRef="#ctx0" brushRef="#br3" timeOffset="-116997.52">22420 17725 1560 0,'0'0'162'16,"0"0"-86"-16,0 1 28 0,0-1 80 15,0 0-7-15,0 2 4 0,0-1-5 0,1-1-25 16,0 0 37-16,1 0-1 0,-1 0-60 16,3 0-9-16,-2-1-18 0,1-6-75 15,4 2 2-15,-2-6-10 0,3-4-42 16,2-1 31-16,3-5-17 0,3-8 5 0,3-4 11 15,0-6 23-15,-1-3 0 0,6-5-28 16,-2-2-2-16,-6-5 1 0,0 1 5 0,-5 1 0 16,-5 2 79-16,-3 1 40 15,-3 2 73-15,0 4 117 0,-7 6 32 0,-7 5-39 16,-6 7-59-16,-4 6 17 0,-5 7-23 16,-4 7 3-16,-4 5 16 0,0 0-42 0,2 7-89 15,-6 3-13-15,6 8-27 0,-2-2 21 16,5 0 23-16,2 5-67 0,6-3-28 15,9 5-10-15,5-2-18 0,7 2-7 16,3 1 78-16,6 1-149 0,8 2 68 0,14-1 34 16,8 2-90-16,10 0 59 0,2-1 42 15,7 1-45-15,5 1 36 0,1 2-2 16,-1 1-34-16,-5-1-32 0,-1 0 5 0,-6 0 27 16,-7-2 82-16,-9 2 116 0,-15-5 61 15,-10 2 24-15,-6-3-116 0,-1-1-167 16,-9 0 0-16,-17-2 0 0,-9 0 0 0,-8 0 0 15,-1-3 0-15,-3-3 0 0,-1-1-56 16,0-3-343-16,2-1-348 0,3-6-25 16,8-4-173-16,4-1-178 0,12 0 74 0,5-4-400 15</inkml:trace>
  <inkml:trace contextRef="#ctx0" brushRef="#br3" timeOffset="-116046.99">23270 17066 1267 0,'2'-1'204'0,"1"-2"-47"0,1 1 28 15,-2-1 45-15,2-2 28 0,-1 2-24 16,0-1-66-16,1 3-30 0,0-2-13 0,-3 2-8 15,0-1 1-15,3 1 2 0,-4-2-17 16,0 2-41-16,0 0-23 0,0-1 12 16,0 0 6-16,0-2 9 0,0 4-12 0,0-4-12 15,0 1 17-15,-2 0-23 0,-1-2-6 16,0 2 6-16,-3 0-8 0,3 0 36 16,-4 0 43-16,2 2 58 0,-1 1 8 15,-4 0-52-15,-2 0 26 0,2 0 30 0,-2 4 36 16,0 1 37-16,-6 7 6 0,4-1 10 15,-2 2-61-15,2 4-73 0,-2 2 26 16,2 3 52-16,1 0-9 0,0 3-64 0,8-1-92 16,0 1 13-16,3-1-4 0,2 0-51 15,0-3-6-15,0 2-7 0,7-6-22 16,7-2 20-16,5-4 1 0,5-6 11 0,0-3-28 16,3-2-67-16,2 0-53 0,0-8-41 15,-1-3-30-15,-3-8 5 0,-1 0 61 16,-2-4 41-16,-4 1 43 0,-4 0 59 15,-3-2 10-15,-6 1 15 0,-4 3 13 0,-1 3 24 16,0 7 72-16,0 4 71 0,-5 4 101 16,-2 2 69-16,-5 4-31 0,2 7 9 0,3 8-24 15,0 6-106-15,1 6-127 0,6 6-86 16,0 3 0-16,0 5 0 0,0 3 0 16,10 1 0-16,7-1 0 0,0 1-258 15,7 2-365-15,3-6-186 0,3-2-210 0,1-5-127 16,-1-7 113-16,-2 1-262 0</inkml:trace>
  <inkml:trace contextRef="#ctx0" brushRef="#br3" timeOffset="-115206.63">23684 16778 4593 0,'0'-8'339'16,"0"2"-91"-16,0-2-110 0,0-2-94 0,8-1-37 15,4-5 4-15,5-1-17 0,6-6-8 16,1-1-29-16,6 0-3 0,0-2-4 0,1 3 27 16,-2 2 21-16,-2 6 2 0,-4 3 5 15,-5 9 107-15,-5 3 186 0,-3 3 107 16,-6 9 117-16,-4 6 103 0,0 9-72 15,0 4-197-15,-10 9-237 0,-1 2-119 16,-3 0 0-16,-3 0 0 0,6-2 0 0,1-1 0 16,6-6 0-16,4-5 0 0,0-5 0 15,4-2 0-15,12-5 0 0,7-5 0 0,7-5-258 16,4 1-501-16,7-7-379 0,2 0-169 16,5 0 67-16,2-3-416 0</inkml:trace>
  <inkml:trace contextRef="#ctx0" brushRef="#br3" timeOffset="-114994.73">24394 17172 6498 0,'7'0'169'0,"8"0"-102"15,11-2-55-15,4-3-2 16,4-3-10-16,7-3-24 0,1-1-71 0,6 3-190 16,-4-2-276-16,2 3-272 0,-6 1-170 15,-3 2-81-15</inkml:trace>
  <inkml:trace contextRef="#ctx0" brushRef="#br3" timeOffset="-114794.89">25012 16977 8191 0,'0'31'0'0,"0"6"0"16,0 8 0-16,2 1 0 0,8 5 0 0,3 4 0 15,5-1 0-15,4 1-62 0,3-4-536 16,0-2-564-16,4-5-236 0,-6-8-96 0</inkml:trace>
  <inkml:trace contextRef="#ctx0" brushRef="#br3" timeOffset="-114511.27">25446 16795 5437 0,'20'-21'67'0,"3"3"-67"16,6 2-38-16,1 0 9 0,1 3 29 15,-3 8 67-15,-1 3 88 0,0 2 71 0,-2 3 134 16,-5 10 57-16,-2 5 45 0,-6 4 75 16,-3 6-140-16,-5 7-264 0,-4 5-133 15,0 5 0-15,0 3 0 0,0 5 0 16,-4 3 0-16,-1 0 0 0,1 1 0 0,2 0 0 15,2-1 0-15,0-2-287 0,0-4-507 16,2-5-276-16,4-4-125 0,5-8-47 16,1-4-474-16</inkml:trace>
  <inkml:trace contextRef="#ctx0" brushRef="#br3" timeOffset="-114342.45">25527 17185 7535 0,'15'-19'85'0,"12"2"-85"0,9-3-104 15,5 0-114-15,4 1-76 0,4 2-184 16,-2 1-353-16,3 1-440 0,-3 5-241 0</inkml:trace>
  <inkml:trace contextRef="#ctx0" brushRef="#br3" timeOffset="-114037.45">25973 16698 6224 0,'17'-22'4'0,"7"0"-4"0,10-1-150 15,6-3-85-15,2-1 132 0,6 5 103 16,0 0 71-16,0 5 6 0,-4 5-21 15,-2 2 82-15,-8 10 265 0,-9 0 322 16,-6 10-25-16,-9 4-419 0,-6 9-281 0,-4 7 0 16,0 3 0-16,-11 5 0 0,-3 2 0 15,-3 0 0-15,1-3 0 0,5 2 0 0,3-6 0 16,4 0 0-16,4-5 0 0,0-5 0 16,10-2 0-16,7-5 0 0,8-4 0 15,8-1 0-15,1-6 0 0,9-5 0 16,4 0 0-16,3 0 0 0,3-4-578 0,-1-1-850 15,-4-2-402-15</inkml:trace>
  <inkml:trace contextRef="#ctx0" brushRef="#br3" timeOffset="-113415.98">27260 16992 5929 0,'0'0'535'16,"0"0"-183"-16,5 0-182 0,11-1-114 0,9-2-17 16,9-4-19-16,12 3-20 0,4-6-40 15,7-1-115-15,3-1-188 0,3 0-213 16,-1-1-163-16,-3 1-113 0,-3 1-28 15,-9 4-190-15</inkml:trace>
  <inkml:trace contextRef="#ctx0" brushRef="#br3" timeOffset="-113236.63">27480 17153 8131 0,'26'0'60'0,"12"0"-60"0,9-4 0 16,9-1 0-16,3-6 0 0,3 1 0 16,3 1-42-16,3 0-505 0,-3 1-601 0,2-1-254 15,-6 5 20-15,-5 0-360 0</inkml:trace>
  <inkml:trace contextRef="#ctx0" brushRef="#br3" timeOffset="-112974.86">27555 16654 8191 0,'11'24'0'0,"9"8"0"16,6 7 0-16,5 8 0 16,4 8 0-16,6 7 0 0,1 6 0 0,6 5 0 15,3 2 0-15,-4 2 0 0,1 0-140 16,1-1-978-16,-6-5-1074 0</inkml:trace>
  <inkml:trace contextRef="#ctx0" brushRef="#br3" timeOffset="-111675.03">28826 17032 4227 0,'0'5'391'0,"0"-4"-48"16,0-1-137-16,5 0-108 0,-1-4-52 0,9-6-32 16,1-8-4-16,6-1 3 0,-3-8-13 15,8-3-12-15,-2-4-49 0,-2-5-23 0,0 0 3 16,-4-3-20-16,2 1 7 0,-6 0 57 15,-8 0 24-15,0 1 13 0,-5 1 2 16,0 6 49-16,-5 2 47 0,-5 3 17 16,-9 8 31-16,-5 4 48 0,-4 7 13 0,-2 4-21 15,0 5 10-15,-4 0 12 0,1 6-30 16,3 4-40-16,-2 3-28 0,10 0-56 0,2 5-27 16,10-1-2-16,3-1-12 0,7 4 12 15,0-1-3-15,10 3-3 0,7-1 51 16,15 3-3-16,5 2-48 0,6 0 1 15,6 1-19-15,1 1-1 0,7-2-3 0,-7 1 3 16,-3 5 19-16,-1-2 54 0,-9 1 131 16,-8 0 149-16,-11-3-5 0,-10 1-207 15,-4-1-141-15,-4 0 0 0,-10-4 0 16,-10-2 0-16,-12 1 0 0,-6-5 0 0,-4-4 0 16,-1-1 0-16,-4-5 0 0,5-1-217 15,0-7-443-15,5 0-348 0,4 0-143 0,11-7 17 16,6-1 78-16,8-5-472 0</inkml:trace>
  <inkml:trace contextRef="#ctx0" brushRef="#br3" timeOffset="-111042.8">29537 16473 2530 0,'0'-4'146'0,"0"1"-34"0,0 1 33 16,0-1 80-16,0 2 29 0,0-3-32 15,0 4-53-15,0-3-47 0,0 3-38 0,0 0-24 16,0 0 19-16,0 0 29 0,0 0-14 15,-3 0-48-15,1 0-27 0,-6 0 11 16,2 0 11-16,1 0 12 0,-1 0 1 0,1 3-20 16,-1-3-22-16,3 0-8 0,1 0 3 15,2 0 1-15,0 0 3 0,0-4 12 16,0 1-7-16,0-1 3 0,0 0 38 16,0 1 25-16,0 1 0 0,0 0-8 0,0 0-14 15,0 2 11-15,-5 0 10 0,3 0 9 16,-2 0 43-16,-2 5 31 0,-2 0 16 0,3 2 48 15,-4 5 124-15,0 0 75 0,-1 4-35 16,-2 5-69-16,3 3-88 0,0 3-82 16,1 3-42-16,3 1-41 0,4 4-55 15,1-2-14-15,0 0-1 0,0-7 14 0,11-3-14 16,2-5 0-16,6-5-42 0,2-6-69 16,2-5-83-16,6-2-15 0,0-5 13 15,2-7-27-15,-5-4-24 0,1-3-16 0,-5-2-12 16,-1 0 32-16,-4-6 107 0,-5 3 107 15,-5 3 29-15,-6-3 2 0,-1 9 28 16,0-1 53-16,0 4 101 0,-1 9 122 0,-6 3 83 16,0 0 20-16,2 6-31 0,-3 9-75 15,2 5-164-15,2 6-125 0,4 6-14 16,0 3 0-16,0 2 0 0,0 7 0 16,1-1 0-16,7 4 0 0,4 1 0 0,4-5 0 15,1 1-71-15,1-2-336 0,5-3-377 16,-2-8-218-16,2-1-184 0,-4-6 30 0,1-4-447 15</inkml:trace>
  <inkml:trace contextRef="#ctx0" brushRef="#br3" timeOffset="-110847.74">30089 16760 7237 0,'11'-4'241'0,"4"2"-208"0,7-1-33 0,4 1-66 16,6-1-16-16,4-1-27 0,2-2-202 15,3 1-326-15,-1 0-351 0,1-1-145 16,-1 1 43-16,-4-3-594 0</inkml:trace>
  <inkml:trace contextRef="#ctx0" brushRef="#br3" timeOffset="-110630.79">30756 16449 6699 0,'2'13'606'0,"3"7"-152"0,0 7-152 0,3 2-172 15,3 7-130-15,0 5 0 0,3 3 0 16,-3 4 0-16,0 3 0 0,1-2 0 15,0-1-27-15,-1-2-268 0,-3-3-425 16,1-6-358-16,-2-4-167 0,-2-7 162 0,3-6 172 16,-2-8-385-16</inkml:trace>
  <inkml:trace contextRef="#ctx0" brushRef="#br3" timeOffset="-110354.29">31076 16444 7443 0,'12'-16'229'0,"7"-2"-162"0,0 4-57 0,5-2-10 15,4-1-5-15,3 2-14 0,7 0-44 16,-2 1-86-16,2 0-68 0,-1 4 51 16,-1 2 103-16,0 4 45 0,-8 4 18 0,-2 0 46 15,-9 9 104-15,-7 4 155 0,-6 8 120 16,-4 9-209-16,0 6-216 0,-5 6 0 0,-7 8 0 15,-3 7 0-15,-4 3 0 16,5 6 0-16,1 2 0 0,8 0 0 0,3-2 0 16,2-1 0-16,0-6-29 0,0-7-505 15,6-3-558-15,6-9-140 0,-2-5-25 0,4-7-43 16</inkml:trace>
  <inkml:trace contextRef="#ctx0" brushRef="#br3" timeOffset="-110184.63">31189 16830 8191 0,'18'-11'0'0,"8"0"0"0,11-3 0 16,11 0 0-16,7 2 0 0,4 2-310 15,-2-1-455-15,10 6-361 0,-6-1-303 0,0 6-99 16</inkml:trace>
  <inkml:trace contextRef="#ctx0" brushRef="#br3" timeOffset="-109944.13">31762 16199 7107 0,'23'21'687'0,"3"10"-318"0,6 7-341 16,5 11-28-16,-4 6 0 0,2 12 0 15,-3 6 0-15,-2 5 0 0,-3 7 0 16,-3 2 0-16,0-1 0 0,-6-4 0 0,-7-3 0 16,-6-7 0-16,0-8 0 0,-5-8-648 15,0-6-1567-15</inkml:trace>
  <inkml:trace contextRef="#ctx0" brushRef="#br3" timeOffset="-109210.68">28485 16432 6076 0,'-5'18'732'0,"-6"10"-129"0,0 9-72 15,-2 5-282-15,1 7-249 0,-1 7 0 16,-1 5 0-16,1 4 0 0,-1 7 0 0,7 1 0 16,1-1 0-16,6 1 0 0,0-2 0 15,0-1 0-15,13-2 0 0,10-8 0 16,8-3 0-16,13-8 0 0,9-5-610 0,5-10-1190 16,15-9-747-16</inkml:trace>
  <inkml:trace contextRef="#ctx0" brushRef="#br3" timeOffset="-108115.13">32248 15975 3232 0,'-5'-2'356'0,"1"-1"-62"16,3 0 43-16,-3 2 69 0,3-2 14 15,1 1 25-15,0-1-47 0,0 0-119 0,0-1-70 16,1 2-104-16,6-4-102 0,5 4-12 15,6-4-30-15,1 1-112 0,5 0-82 16,3 1 15-16,-1 0 76 0,3 1 90 16,-2 2 43-16,-3 1 15 0,-5 0 69 0,-4 2 110 15,-7 6 83-15,-4 4 76 0,-4 7 88 16,0 2 138-16,-7 6-72 0,-9 1-316 0,-3 7-182 16,-6-1 0-16,3 1 0 0,2-2 0 15,1-5 0-15,5 0 0 0,9-2 0 16,4-4 0-16,1-9 0 0,3 0 0 0,14-9 0 15,7-4 0-15,7 0 0 0,6 0 0 16,5-5 0-16,1-7-238 0,3 1-387 16,-3 1-203-16,-1 0-302 0,-4 4 90 0,-4-1 191 15,-8 2-624-15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18:39.71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3805 2601 3338 0,'0'-4'311'0,"0"4"85"15,1 0 154-15,-1 4 39 0,2 8-46 0,2 9-12 16,-1 12 14-16,4 12-43 0,-2 16-147 16,4 13-146-16,-2 16-101 0,2 13-108 15,-2 8-40-15,0 9-188 0,-1 5-264 0,-2 4-297 16,-1-4-180-16,-2-7-110 0,-1-11-66 16</inkml:trace>
  <inkml:trace contextRef="#ctx0" brushRef="#br0" timeOffset="1302.02">5505 2662 2187 0,'2'-3'364'0,"-1"3"73"0,0 0 67 16,2 6-4-16,1 7 25 0,1 12 53 16,3 11-83-16,3 13-131 0,0 19-104 0,2 16-162 15,3 10-80-15,2 13 7 0,-1 9-25 16,1 5-108-16,-2 1-275 0,0-1-277 15,2-10-226-15,0-10-101 0,2-14-701 0</inkml:trace>
  <inkml:trace contextRef="#ctx0" brushRef="#br0" timeOffset="1979.77">7275 2952 4522 0,'0'-16'-3'16,"0"-5"-3"-16,6-6-11 0,6 0-4 15,6-3 10-15,6-1 1 0,4 4-14 16,2 0-1-16,2 7 25 0,2 5 36 0,0 10 175 16,2 5 177-16,-2 4 68 0,-4 10 63 15,1 13 32-15,-8 12 46 0,-4 11-31 16,-8 13-218-16,-5 5-234 0,-6 7-114 0,0 2 0 16,-5 3 0-16,-5-3 0 0,-4-6 0 15,-4-3 0-15,3-8 0 0,4-5 0 16,4-10 0-16,6-8 0 0,1-5 0 15,1-6 0-15,11-7 0 0,11-6 0 0,8-4 0 16,10-7 0-16,11-2 0 0,7 0 0 16,6-3 0-16,6-2 0 0,5-8 0 0,1 2-481 15,3 0-589-15,-3-2-143 0,3-2-42 16,-6 1-78-16</inkml:trace>
  <inkml:trace contextRef="#ctx0" brushRef="#br0" timeOffset="2462.92">8835 2834 6514 0,'11'0'234'0,"6"-2"-61"0,2-2-56 0,5-1-28 15,6-2-17-15,6-5-17 0,-1 2-1 16,8-2-16-16,6 1-3 0,0-1 25 16,0 4 29-16,2 3 60 0,3 3 34 0,-4 2-6 15,-1 3-56-15,1 4-90 0,-8 4-31 16,-6 3 0-16,-8 3 0 0,-6 5 0 16,-7-1 0-16,-10 5 0 0,-4 0 0 0,-1-1 0 15,0 1 0-15,-5-3 0 0,-6-1 0 16,3-5 0-16,2 0 0 0,4-5 0 0,2-1 0 15,0-3 0-15,6-3 0 0,5 2 0 16,8-2 0-16,5 0 0 0,6 1 0 16,5-1 0-16,3 0 0 0,2 2 0 15,3 3 0-15,-1 1 0 0,0 1 0 16,1 3 0-16,-5 1 0 0,-4 5 0 0,-5 0 0 16,-3 5 0-16,-10 0 0 0,-2 2 0 0,-9-1 0 15,-5-1 0-15,0 4 0 0,-1-2 0 16,-11 4 0-16,-7-1 0 0,-5-1 0 15,-7-1 0-15,-6-1 0 0,-5-1 0 16,-2-5 0-16,-3-4 0 0,1-4 0 16,3-7-45-16,-1-5-1063 0,9-2-1054 0,10-2-821 15</inkml:trace>
  <inkml:trace contextRef="#ctx0" brushRef="#br0" timeOffset="3150.44">12181 2647 5949 0,'-24'10'169'0,"-4"0"101"0,1 1 153 0,-4 3 53 15,-5 2-34-15,1 2-105 0,-3 0-212 16,1 5-125-16,-2-3 0 0,1 3 0 0,3-2 0 16,4 1 0-16,5-2 0 0,11-4 0 15,8 2 0-15,5-2 0 0,2-6 0 16,13 2 0-16,16-3 0 0,14-2 0 0,8-1 0 15,12 0 0-15,9 2 0 0,7 2 0 16,2-1 0-16,0 2 0 0,-3 3 0 16,-6 3 0-16,-4 6 0 0,-15 4 0 0,-14 0 0 15,-13 8 0-15,-14 1 0 0,-10 1 0 16,-2 6 0-16,-16 1 0 0,-16-1 0 16,-12-1 0-16,-8-1 0 0,-4-4 0 15,-2-6-434-15,-4-12-704 0,5-9-360 0,-1-7-89 16</inkml:trace>
  <inkml:trace contextRef="#ctx0" brushRef="#br0" timeOffset="3314.69">12138 2514 8191 0,'36'-13'0'0,"9"6"0"15,4 2 0-15,11 0 0 0,6 5 0 16,6 0 0-16,7 0 0 0,2 1 0 0,6 3-58 15,-3 0-467-15,-2-1-537 0,-5-1-130 16,-1 1-21-16,-5-2-87 0</inkml:trace>
  <inkml:trace contextRef="#ctx0" brushRef="#br0" timeOffset="4309.07">15205 3603 4340 0,'-9'0'3'0,"4"-3"1"0,-2-2 17 15,2-6 45-15,-1-2 41 0,5-3 5 0,1-5-37 16,0-8-30-16,0-3-24 0,1-2-1 16,10-9 30-16,7-4 16 0,4-6 8 15,3-5-31-15,4-6-32 0,2-1 4 0,-1 0-4 16,-3 0 5-16,-3-1 20 0,-8 4 34 15,-3 1 17-15,-12 2 14 0,-1 1 94 0,0 3 230 16,-9 7 180-16,-9 8-23 16,-9 7-88-16,-5 12-132 0,-7 13-228 0,-7 5-134 15,-3 8 0-15,-6 13 0 0,1 9 0 16,-1 11 0-16,6 2 0 0,3 5 0 16,8 0 0-16,9-1 0 0,11 0 0 0,13-7 0 15,5-1 0-15,2-3 0 0,15-3 0 16,11-4 0-16,10-3 0 0,10-4 0 15,4-1 0-15,3-2 0 0,5 1 0 16,4-1 0-16,0 0 0 0,4 2 0 0,-2-2 0 16,2 1 0-16,-2-1 0 0,0 0 0 15,-3 1 0-15,-7-1 0 0,-11 5 0 0,-15-2 0 16,-13 6 0-16,-10 2 0 0,-7 3 0 16,-13 4 0-16,-19 3 0 0,-13 0 0 15,-11 6 0-15,-10-1 0 0,0-4 0 0,-2-2 0 16,0-4 0-16,6-7 0 0,7-9 0 15,10-10-515-15,14-2-820 0,17-4-321 16,7-6 10-16</inkml:trace>
  <inkml:trace contextRef="#ctx0" brushRef="#br0" timeOffset="4694.46">17804 2680 6345 0,'11'70'0'0,"-1"8"-25"0,-1 5-56 15,-4-2-70-15,1 1-103 0,-1-5-179 16,0-9-292-16,-2-5-209 0,3-11-370 16</inkml:trace>
  <inkml:trace contextRef="#ctx0" brushRef="#br0" timeOffset="5142.16">18435 2404 7969 0,'1'-5'0'0,"6"-1"30"0,3 2-30 16,6-1-15-16,6-2 29 0,7 2-14 0,7-1 41 15,5 2-12-15,6 0 2 0,13 0-33 16,3 0-26-16,6 2-31 0,-1 2 59 0,1 0 76 15,-4 0 14-15,-8 5-75 0,-11 6-15 16,-14 5 0-16,-15 5 0 0,-10 6 0 16,-6 3 0-16,-7 6 0 0,-17 3 0 15,-10-1 0-15,-9 0 0 0,-7 0 0 0,1-2 0 16,0-5 0-16,6-3 0 0,4-7 0 16,8-5 0-16,12-5 0 0,12-5 0 0,5-4 0 15,4-2 0-15,16 0 0 0,15 0 0 16,13-6 0-16,10 4 0 0,7 0 0 15,7 2 0-15,3 0 0 0,-2 0 0 16,0 7 0-16,-5 8 0 0,-11 2 0 0,-8 8 0 16,-13 6 0-16,-15 6 0 0,-14 5 0 15,-5 7 0-15,-7 5 0 0,-18 0 0 16,-14-1 0-16,-11 0 0 0,-11-2 0 0,-7-12 0 16,-4-7 0-16,-1-12 0 0,-2-12 0 15,3-7-1103-15,7-5-1301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19:39.50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14229 10377 2938 0,'0'0'212'15,"0"0"-4"-15,0 4 86 0,9 3-49 0,5 3-77 16,6 6 59-16,4 1-31 0,4 4-23 15,5 1 20-15,3 0-35 0,7-1-56 16,1-3-32-16,2-1-10 0,-1-6 10 0,-2-7 11 16,-1-4-32-16,-1 0-36 0,-8-8-10 15,-6-8-3-15,-8-7 0 0,-9-8-10 16,-7-5 10-16,-3-3 17 0,-1-3 83 0,-11-1 50 16,-9 4-60-16,-4 2-53 0,-6 3-3 15,1 4-34-15,1 1-13 0,3 8-155 16,3 6-261-16,-2-2-289 0,9 4-106 15,5 2-27-15,5 1-719 0</inkml:trace>
  <inkml:trace contextRef="#ctx0" brushRef="#br0" timeOffset="316.75">14656 10439 2800 0,'0'5'205'15,"0"1"48"-15,0-6 77 0,0 0 36 0,0 0-10 16,-6-5 4-16,-2-5 89 0,-3 0 14 15,-2-11-62-15,-3-3 34 0,-3-8-9 16,-7-8-198-16,-5-2-183 0,-10-11-45 16,-3-5-65-16,-9-6-100 0,-7 0-63 0,-1-4-284 15,-2 5-379-15,0 5-175 0,1 2-27 16,10 7-622-16</inkml:trace>
  <inkml:trace contextRef="#ctx0" brushRef="#br0" timeOffset="1651.53">12195 8628 3983 0,'2'-6'720'16,"2"4"102"-16,0 2 50 0,1 4-169 0,4 9-231 15,-3 8-118-15,2 12-148 0,3 7-147 16,-2 10-59-16,1 8 0 0,-1 5 0 15,1 1 0-15,-5 5 0 0,1-3-293 0,-4-1-571 16,2-1-380-16,-3-6-155 0,0-5-74 16</inkml:trace>
  <inkml:trace contextRef="#ctx0" brushRef="#br0" timeOffset="2015.88">12843 9182 4355 0,'2'6'550'16,"-2"4"-16"-16,0 5 0 0,0 2-8 15,0 8-88-15,0 6-128 0,-6 7-108 0,-5 4-50 16,-3 2-76-16,-6 6-65 0,2 0-11 15,-3 0-143-15,-1-1-403 0,3-5-439 16,0-6-301-16,6-8-162 0</inkml:trace>
  <inkml:trace contextRef="#ctx0" brushRef="#br0" timeOffset="2399.25">13052 8754 2643 0,'7'0'321'0,"-3"0"27"15,1 0-5-15,-3 3-11 0,3 3 60 16,-3 2 85-16,-1 3 23 0,1 1 8 0,2 4 2 16,0 0-7-16,-2 2-55 0,1 5-106 15,1 0-96-15,-2-2-56 0,2 4-102 16,0-1-88-16,0 3 0 0,2-6 0 16,1 4 0-16,-1-3 0 0,6-5 0 0,2-7 0 15,4 0 0-15,-1-6-75 0,6-4-137 16,2 0-94-16,6-6-106 0,-1-6-226 0,5-5-178 15,-3-4 30-15,4 2 139 0,-3-2 120 16,-1 3-3-16,-3 0-63 0,-4 8-342 16</inkml:trace>
  <inkml:trace contextRef="#ctx0" brushRef="#br0" timeOffset="2606.73">13524 8512 7376 0,'0'24'566'0,"0"12"-317"0,4 8-249 15,-2 9 0-15,1 7 0 0,4 8 0 0,-3 5 0 16,1 1 0-16,3 5 0 0,-1-5 0 16,5 1 0-16,1-6 0 0,-1-8-107 15,-1-6-642-15,4-7-576 0,1-11-57 16,-5-9 22-16</inkml:trace>
  <inkml:trace contextRef="#ctx0" brushRef="#br0" timeOffset="2828.34">14036 9197 8145 0,'0'48'46'0,"-2"0"-46"15,-5 8 0-15,0 0 0 0,1-2 0 16,-5-3 0-16,-1-3-90 0,3-2-798 0,3-7-897 16,-1-9-353-16</inkml:trace>
  <inkml:trace contextRef="#ctx0" brushRef="#br0" timeOffset="3800.03">14539 8622 2274 0,'2'-5'192'0,"-1"0"-25"0,2-2 37 16,-2 0 41-16,1 1 1 0,0-2-18 16,-2 2-27-16,0 0-29 0,0-2 12 15,0 4 15-15,0-3-19 0,0 3-7 0,0-2-4 16,0 4 5-16,-7 2 7 0,-2 0 2 16,-3 4 39-16,0 7 89 0,-3 3 137 15,-1 8 78-15,-2 3-37 0,0 9-131 0,6 5-148 16,-1 1-89-16,4 3-61 0,7-1-45 15,2-3-14-15,0-2-1 0,4-9-15 16,7-4-13-16,9-9 0 0,3-10-44 16,3-4-72-16,2-3-70 0,3-10-42 0,-4-11-12 15,2-5 1-15,-4-5 1 0,0-6 58 16,-3 3 125-16,-6 3 72 0,-2 5 11 16,-5 5 42-16,-1 10 93 0,-3 8 92 0,-3 5 65 15,0 2-8-15,1 13 2 0,-2 8 2 16,2 9-70-16,-2 4-101 0,3 9-88 15,-1 4-29-15,0-1 0 0,4 2 0 0,-1 0 0 16,2-7 0-16,5-1-15 0,-2-2-210 16,5-7-382-16,2-6-297 0,-3-5-178 15,4-6-100-15,-1-1 19 0</inkml:trace>
  <inkml:trace contextRef="#ctx0" brushRef="#br0" timeOffset="4025.48">15263 9039 5038 0,'6'17'449'15,"-3"9"51"-15,-3 5 54 0,0 11-21 16,0 1-165-16,-7 10-196 0,-5 0-83 0,-3 8-74 15,-3-6-15-15,1-2-194 0,0-3-459 16,4-6-468-16,-1-8-334 0,9-11-296 16</inkml:trace>
  <inkml:trace contextRef="#ctx0" brushRef="#br0" timeOffset="4301.49">15470 8584 6588 0,'1'32'618'0,"1"6"-91"0,6 6-188 15,-4 1-220-15,6 6-119 16,0-2 0-16,3 0 0 0,-1 1-75 0,1-5-177 16,-2 0-218-16,0-5-197 0,1-3-121 0,-3-5-192 15,-1-3-217-15,0-6-252 0</inkml:trace>
  <inkml:trace contextRef="#ctx0" brushRef="#br0" timeOffset="4635.6">15795 8490 6893 0,'0'41'623'15,"0"9"-145"-15,0 7-281 0,4 7-197 0,1 1 0 16,6 0 0-16,1 2 0 0,7-7 0 15,1-3 0-15,5-8 0 0,2-11 0 16,3-8 0-16,2-10 0 0,0-9 0 16,2-9 0-16,-2-2 0 0,-2-10 0 0,-2-6 0 15,-3-11 0-15,-8 0 0 0,-3-6 0 16,-9 1 0-16,-4 3 0 0,-1 3 0 16,-4 8 0-16,-12 8 0 0,-7 6 0 15,-8 4 0-15,-5 4 0 0,-1 9 0 0,-4 6 0 16,3 4 0-16,2 3 0 0,5-2 0 15,11-2-644-15,7-6-721 0,8-6-133 0,5-5-37 16</inkml:trace>
  <inkml:trace contextRef="#ctx0" brushRef="#br0" timeOffset="4886.75">16592 9044 8191 0,'11'33'0'0,"-5"3"0"0,-6 7 0 16,0 3 0-16,0 3 0 15,-6 2 0-15,-8 1 0 0,-5-1-16 0,3-6-1161 0,-2-4-1359 16</inkml:trace>
  <inkml:trace contextRef="#ctx0" brushRef="#br0" timeOffset="5540.22">16920 8746 3987 0,'-5'-3'404'0,"-1"-1"66"15,4-2-41-15,2 2-131 0,0-3-128 16,0-5-108-16,0 3-36 0,4-5 26 15,6-3-24-15,7 0-13 0,2-4 7 0,0-1-20 16,5 5 6-16,0-2-5 0,1 6 57 16,-3 4 140-16,1 6 195 0,-4 3 98 15,-2 4 6-15,-3 11-87 0,-4 9-256 16,-3 6-156-16,-7 10 0 0,0 5 0 0,0 2 0 16,-3 6 0-16,-3 0 0 0,-4-3 0 15,-2-2 0-15,5-5 0 0,0-4 0 0,6-5 0 16,1-3 0-16,0-5 0 0,5-4 0 15,7-3 0-15,5-3 0 0,10-6 0 16,6-2 0-16,5-5 0 0,4-3 0 16,7 0-45-16,2-4-764 0,0-7-796 0,0-7-124 15</inkml:trace>
  <inkml:trace contextRef="#ctx0" brushRef="#br0" timeOffset="5829.25">17608 8561 7712 0,'-19'16'183'16,"6"0"-90"-16,5-3-61 0,5 2-15 16,3-4-16-16,0 1-1 0,10-7 0 15,8 0 1-15,11 0 13 0,8-5 2 0,8 4-1 16,5-1 14-16,4 1 17 0,6 7-14 15,1-1-32-15,-2 7 0 0,-4 5 0 16,-4 5 0-16,-9 5 0 0,-9 3 0 0,-13 4 0 16,-13-1 0-16,-6 0 0 0,-1 2 0 15,-19-2 0-15,-10-2 0 0,-9-3 0 16,-8-6 0-16,-4-7-60 0,-3-8-880 0,2-8-997 16,1-4-143-16</inkml:trace>
  <inkml:trace contextRef="#ctx0" brushRef="#br0" timeOffset="5978.12">17836 8461 8191 0,'18'0'0'0,"3"4"0"0,10-1 0 16,5-2 0-16,8 2 0 0,6 0 0 15,6-1-122-15,5-1-986 0,1 1-910 16,4-2-37-16</inkml:trace>
  <inkml:trace contextRef="#ctx0" brushRef="#br0" timeOffset="20835.29">22574 11713 5855 0,'0'13'870'0,"0"13"-118"0,0 6-228 16,3 9-334-16,3 9-190 0,6 7 0 16,-1 7 0-16,1 7 0 0,4 6 0 0,-2-2 0 15,1 7 0-15,3-7 0 0,-1-1 0 16,-4-4 0-16,0-6-252 0,0-5-677 16,-5-9-561-16,0-8-30 0,-2-9-50 15</inkml:trace>
  <inkml:trace contextRef="#ctx0" brushRef="#br0" timeOffset="21220.5">23058 11810 4637 0,'0'0'612'0,"0"0"-86"0,0 6-4 16,0 1-7-16,0 4-84 0,-2 6-35 16,-6 3-3-16,-3 4-234 0,-6 4-159 0,0 4 0 15,-7 0 0-15,-6 7 0 0,-4 3 0 16,-4 3 0-16,-5-2 0 0,3-2 0 15,-2-2 0-15,1 0 0 0,6-6 0 0,6-3 0 16,9-7 0-16,11-6 0 0,7-2 0 16,2-6 0-16,10-4 0 0,11-5 0 15,13 0 0-15,9 0 0 0,9 0 0 16,6-2 0-16,3 1 0 0,0 1 0 0,1 0 0 16,-1 0-398-16,-4 3-652 0,-6 1-294 15,-1 7-43-15,-12 0-188 0</inkml:trace>
  <inkml:trace contextRef="#ctx0" brushRef="#br0" timeOffset="21483.81">23343 12150 8024 0,'0'-6'167'0,"0"1"-167"0,5-3 0 16,9 1 0-16,5-6 0 0,12 4 0 0,3-2 0 16,9 1 0-16,7 1-47 0,5 2-561 15,0 3-627-15,-1 0-77 0,-2 4 186 0,-3 0 137 16,0 0-503-16</inkml:trace>
  <inkml:trace contextRef="#ctx0" brushRef="#br0" timeOffset="21641.68">23468 12407 8191 0,'0'4'0'0,"8"-4"0"0,14 0 0 16,12 0 0-16,12-6 0 0,6-5 0 15,7 2 0-15,3-4 0 0,3 2 0 16,3 5-934-16,-3 1-1287 0</inkml:trace>
  <inkml:trace contextRef="#ctx0" brushRef="#br0" timeOffset="22464.09">24368 12028 4984 0,'2'-4'402'0,"9"-7"-122"16,7-4-78-16,7-9-97 0,9-5-18 15,8-6 9-15,5-4 42 0,4-3 103 16,2 1-24-16,3 3-27 0,2 5 124 0,-2 8 161 16,-2 11-108-16,-7 8-274 0,-2 6-93 15,-9 4 0-15,-7 12 0 0,-11 12 0 16,-11 11 0-16,-5 7 0 0,-2 7 0 15,-5 7 0-15,-12 2 0 0,-8 4 0 0,-4-3 0 16,0-3 0-16,7 0 0 0,0-7 0 0,7 3 0 16,8-9 0-16,5-4 0 15,2-6 0-15,11-6 0 0,13-7 0 0,15-9 0 16,13-12 0-16,9-3 0 0,11-5 0 16,13-13 0-16,5-10-1177 0,6-9-1813 0</inkml:trace>
  <inkml:trace contextRef="#ctx0" brushRef="#br0" timeOffset="24096.66">26427 11983 6199 0,'0'24'897'15,"3"-3"-133"-15,3 8-433 0,1-1-331 16,2-6 0-16,6-1 0 0,6-8 0 0,8-10 0 16,5-3 0-16,16-11 0 0,8-22 0 15,12-21 0-15,8-20 0 0,11-16 0 16,8-23 0-16,7-14 0 0,3-12 0 16,8-9 0-16,2-3 0 0,-2 4 0 0,-1 5-595 15,1 10-974-15,-7 8-407 0</inkml:trace>
  <inkml:trace contextRef="#ctx0" brushRef="#br0" timeOffset="25377.39">22470 14174 5132 0,'-1'21'700'0,"-6"12"31"0,4 5-39 16,-2 8-121-16,2 7-250 0,1 6-277 16,2 1-44-16,0 6 0 0,0-2 0 15,0 3 0-15,0-2-130 0,4 1-269 0,2-7-255 16,4-2-182-16,0-5-203 0,2-9-13 15,0-6 95-15,2-12-549 0</inkml:trace>
  <inkml:trace contextRef="#ctx0" brushRef="#br0" timeOffset="25719.81">22862 14200 4009 0,'6'0'607'0,"1"0"-9"0,-4 6-37 16,-1 0-25-16,0 5-25 0,-2 0 44 16,0 7-106-16,-5 0-180 0,-7 6-173 15,-6 0-96-15,-6 5 0 0,-5 1 0 0,-3 1 0 16,-5 0 0-16,2-5 0 0,0 2 0 15,5 0 0-15,0-7 0 0,4 2 0 16,6-6 0-16,7 1 0 0,6-4 0 0,3 5 0 16,4-7 0-16,0-1 0 0,11 1 0 15,8 0 0-15,12-4 0 0,7-3 0 16,5 0 0-16,5-2 0 0,5-2 0 0,2 0 0 16,-1 3-341-16,-1 0-718 0,-4 3-331 15,-4 0 14-15,-2 3-255 0</inkml:trace>
  <inkml:trace contextRef="#ctx0" brushRef="#br0" timeOffset="25928.54">23337 14420 8191 0,'11'0'0'0,"3"0"0"0,5 0 0 0,8 0 0 16,5 0 0-16,4-1 0 0,10 1 0 16,1 0 0-16,2 0-602 0,0 1-637 15,-1 3-25-15,-7 3 61 0,-3-1-136 0</inkml:trace>
  <inkml:trace contextRef="#ctx0" brushRef="#br0" timeOffset="26074.1">23475 14734 8191 0,'11'-4'0'0,"11"-3"0"0,12-5 0 15,9-1 0-15,8 0 0 0,4-2 0 16,3 5 0-16,1 2-542 0,2 2-1065 0,-3 6-488 16</inkml:trace>
  <inkml:trace contextRef="#ctx0" brushRef="#br0" timeOffset="27025.46">24519 14310 3944 0,'-1'0'314'0,"1"-4"43"0,0-2 29 16,0-7-68-16,0-4-153 0,2-1-87 16,5-8-14-16,5-5-26 0,5 1-10 0,-1-4 12 15,7 1 40-15,0 3 19 0,1 4 25 16,0 6 51-16,3 7 73 0,-2 9 57 0,-1 3 33 15,0 2 9-15,-4 10 36 16,-2 10-96-16,-5 7-214 0,-6 8-73 0,-5 8 0 16,-2 5 0-16,0 7 0 0,-8 1 0 15,-7 4 0-15,-3 3 0 0,-2-4 0 0,-2 1 0 16,6-6 0-16,2-7 0 0,5-6 0 16,6-5 0-16,3-6 0 0,0-9 0 15,12-3 0-15,8-7 0 0,12-5 0 0,2-5 0 16,13-2 0-16,0 0 0 0,9-5 0 15,-1-2 0-15,5-5 0 0,-5 2 0 16,2-1-602-16,-3-1-861 0,-6-1-287 0,-4 0-340 16</inkml:trace>
  <inkml:trace contextRef="#ctx0" brushRef="#br0" timeOffset="27322.82">25445 14609 7610 0,'5'1'567'0,"0"1"-553"0,-5-2-14 16,0 0 0-16,0 0 0 0,0 0 0 16,0 0 0-16,-5 0 0 0,0-4 0 0,3-2 0 15,0 1 0-15,2-4 0 0,0-3 0 16,0 2 0-16,0 1 0 0,0 2 0 15,5 2 0-15,4 1 0 0,-5 4 0 16,3 0 0-16,-2 4 0 0,1 7 0 0,-2 1 0 16,1 2 0-16,-2 4 0 0,3-4 0 15,-3 5 0-15,1-7-306 0,3-1-529 0,0-2-259 16,-1-5-161-16,3-4-44 0,4 0-545 16</inkml:trace>
  <inkml:trace contextRef="#ctx0" brushRef="#br0" timeOffset="27651.81">25857 14014 7049 0,'-7'0'653'0,"-2"0"-268"0,-2 6-281 0,-7 3-104 16,1 5 0-16,-2 4 0 0,-4 3 0 15,-2 3 0-15,3 4 0 0,2 0 0 16,0 1 0-16,8-1 0 0,8-2 0 0,2-2 0 16,2-3 0-16,4-5 0 0,10-6 0 15,15-3 0-15,10-3 0 0,7-4 0 0,13 0 0 16,6 0 0-16,2 0 0 0,0 0 0 16,4 1 0-16,-9 6 0 0,-3-3 0 15,-14 7 0-15,-8-1 0 0,-16 9 0 16,-15 1 0-16,-3 1 0 0,-3 4 0 0,-16 2 0 15,-11 0 0-15,-11 1 0 0,-9-2 0 16,-4-5-137-16,1-2-907 0,-2-7-758 16,5-7-31-16</inkml:trace>
  <inkml:trace contextRef="#ctx0" brushRef="#br0" timeOffset="27817.37">25906 13985 8191 0,'3'-11'0'16,"3"1"0"-16,10-1 0 0,4 0 0 16,5 4 0-16,13-1 0 0,5-3 0 15,9 4 0-15,9-1 0 0,3 1 0 16,6 1-59-16,1 1-1257 0,6-1-1202 0</inkml:trace>
  <inkml:trace contextRef="#ctx0" brushRef="#br0" timeOffset="28350.1">27114 13642 7853 0,'18'19'324'0,"8"8"-310"0,7 13-14 15,10 8 0-15,10 8 0 0,6 1 0 16,6 6 0-16,6 2 0 0,2-1 0 0,1-4-43 16,-3-6-307-16,2-4-426 0,-8-9-215 15,-7-11-112-15,-5-11-113 0,-3-15-681 16</inkml:trace>
  <inkml:trace contextRef="#ctx0" brushRef="#br0" timeOffset="28511.06">27899 13551 8191 0,'-53'52'0'0,"-3"15"0"0,-7 15 0 0,-3 10 0 16,-8 8 0-16,-3 14 0 0,-2 5 0 0,3 0 0 15,4 1 0-15,11-3-835 0,10-6-1833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20:56.146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4712 4282 3208 0,'0'-12'309'0,"-1"0"1"15,1-1 44-15,0 6 66 0,0 3 75 0,0 4 53 16,0 0 39-16,0 6 48 0,0 12 48 16,0 9-182-16,0 9-360 0,0 13-141 0,0 16 0 15,0 17 0-15,0 11 0 0,0 17 0 16,0 16 0-16,0 13 0 0,0 11 0 16,0 9 0-16,0 4 0 0,0 2 0 0,0-1 0 15,-2-7 0-15,-5-4 0 0,0-12 0 16,2-12 0-16,0-13 0 0,5-13 0 15,0-16 0-15,0-10-330 0,3-17-1105 0,4-12-691 16</inkml:trace>
  <inkml:trace contextRef="#ctx0" brushRef="#br0" timeOffset="637.7">3812 5130 4714 0,'0'-11'217'0,"0"-2"21"0,2-3-18 16,6 0-13-16,3-4-48 0,8 1-25 15,1-1 5-15,3 3 28 0,3 1 13 0,4 3 74 16,-2 8 52-16,1 5 8 0,-4 0 49 16,1 5 17-16,-10 11-181 0,-1 5-199 15,-8 6 0-15,-5 7 0 0,-2 4 0 0,0-1 0 16,-6 5 0-16,-4 1 0 0,-3-3 0 16,2 0 0-16,-3-3 0 0,7 3 0 15,6-4 0-15,1-2 0 0,0-1 0 16,1-3 0-16,10-2 0 0,8-1 0 0,5-6 0 15,6-5 0-15,4-6 0 0,7-7 0 16,6-3 0-16,0-1-1037 0,8-7-1130 16</inkml:trace>
  <inkml:trace contextRef="#ctx0" brushRef="#br0" timeOffset="1371.3">5157 7867 7531 0,'8'6'504'0,"7"-2"-348"0,13 1-156 16,10-5 0-16,14 0 0 0,15-5 0 15,16-3 0-15,16-5 0 0,18-3 0 0,19-4 0 16,17-1 0-16,14 0 0 0,10 2 0 16,11 4 0-16,2 0 0 0,1 5 0 15,-3 4 0-15,-7 1 0 0,-5 0 0 0,-11-3 0 16,-10-1 0-16,-10-1 0 0,-12 0 0 15,-13-1-805-15,-13-5-987 0,-13 5-194 16</inkml:trace>
  <inkml:trace contextRef="#ctx0" brushRef="#br0" timeOffset="2038.45">6632 8311 5751 0,'0'0'597'0,"0"0"-93"16,0-3-69-16,0-2-93 0,0 0-70 15,1-6-69-15,7 0-116 0,-2-5-87 16,7-4 0-16,-1-1 0 0,6-7 0 0,1-1 0 15,6 5 0-15,0 0 0 0,5 3 0 16,0 2 0-16,4 6 0 0,1 7 0 0,-4 5 0 16,0 1 0-16,-7 8 0 0,-4 8 0 15,-6 8 0-15,-8 7 0 0,-4 6 0 16,-2 7 0-16,-4 5 0 0,-10 3 0 16,-3 1 0-16,-8 2 0 0,4-3 0 0,-2-3 0 15,5-1 0-15,5-7 0 0,10-5 0 16,3-7 0-16,0-8 0 0,6-8 0 0,12-9 0 15,12-4 0-15,11-2 0 0,11-7 0 16,10-7 0-16,7-7 0 0,9-2 0 16,3-3 0-16,1 5 0 0,2 1 0 15,-6-1-1198-15,-1 5-1562 0</inkml:trace>
  <inkml:trace contextRef="#ctx0" brushRef="#br0" timeOffset="16220.55">14553 4340 1971 0,'0'-11'159'16,"0"3"-40"-16,0-1 39 0,2 0 59 16,3 4 71-16,-1-1 108 0,-2 6 77 0,5 0 94 15,-5 6 34-15,0 4-40 0,4 11-30 16,-5 14-47-16,0 8 20 0,1 17 55 15,0 14-111-15,0 15-293 0,1 16-155 0,1 17 0 16,0 16 0-16,2 16 0 0,0 9 0 16,-2 14 0-16,2 7 0 0,-5 6 0 15,1 8 0-15,-2 4 0 0,0 1 0 0,0-1 0 16,-3 3 0-16,-7-2 0 0,-2 0 0 16,-6-8 0-16,-2-3 0 0,1-9 0 15,-2-11 0-15,1-10-15 0,1-14-817 0,8-10-1017 16,-2-17-247-16</inkml:trace>
  <inkml:trace contextRef="#ctx0" brushRef="#br0" timeOffset="17027.07">13601 6012 5392 0,'-2'-6'344'0,"-2"-1"8"0,4-5 8 16,-4 1-83-16,4 0-80 0,0-5-32 15,0 0-87-15,0 0-16 0,0-3 1 0,2 0-31 16,10-2-14-16,3 1-1 0,4 1-1 15,6 2 0-15,2 1-1 0,1 1-15 16,3 4 15-16,-1 6 13 0,1 5 57 0,-4 0 103 16,0 4 76-16,-2 7-87 0,-2 6-147 15,-4 4-30-15,-3 6 0 0,-3 1 0 16,-8 7 0-16,-2 3 0 0,-3 1 0 0,0 3 0 16,0 1 0-16,-5-1 0 0,-2 0 0 15,-6-4 0-15,1-2 0 0,1-5 0 16,0-3 0-16,-3-7 0 0,8-6 0 0,-1-5 0 15,1-3 0-15,1-3 0 0,5 0 0 16,0-3 0-16,0 2 0 0,0-1 0 16,0 5 0-16,3 0 0 0,5 3 0 0,4 2 0 15,-1 4 0-15,6-1 0 16,2 5 0-16,-4-1 0 0,6 2 0 0,-4-2 0 16,1-1 0-16,-7 1 0 0,-5-1 0 0,-6 2 0 15,0 2 0-15,-5-1 0 0,-11 6 0 16,-7-2 0-16,-10 3 0 0,-9 1 0 15,-6 0 0-15,-4-1 0 0,-1-8 0 16,-8-2 0-16,3-12 0 0,1-4 0 16,3-2-763-16,12-6-1336 0</inkml:trace>
  <inkml:trace contextRef="#ctx0" brushRef="#br0" timeOffset="17682.32">14811 9151 3678 0,'6'5'117'0,"10"-5"12"16,6 0 92-16,7 0 88 0,5 0 35 15,8-3 30-15,4-1 1 0,6-1-56 16,9-2-120-16,3 2-91 0,8-3 8 0,12-3 34 16,10 1-65-16,8-1-78 0,14 1 17 15,8 0 46-15,10 2 36 0,11 0-58 0,12 0-4 16,5 3-4-16,5-1 55 0,12 1 44 15,3-2-86-15,9 1 21 0,5-5 101 16,4 4-49-16,1-3-99 0,4 1 59 16,1-3-4-16,-1 1-62 0,0 0-5 0,-4 5-34 15,-4 0-89-15,-8 1-224 0,-7 5-327 16,-11 0-422-16,-15 1-272 0,-17 6-852 16</inkml:trace>
  <inkml:trace contextRef="#ctx0" brushRef="#br0" timeOffset="18374.21">17581 9689 5300 0,'-3'-8'433'0,"3"-2"18"0,0-5-43 0,0-5-118 16,3-1-95-16,6-2-90 0,8-2-60 15,-1-2-11-15,10-1-13 0,4 2-10 16,4-1 4-16,4 3-4 0,6 4 4 0,5 4 0 15,1 6-15-15,5 7 20 0,-2 3 4 16,-1 3 79-16,-3 7 138 0,-4 11 50 16,-5 7-128-16,-9 3-163 0,-12 5 0 0,-9 5 0 15,-8 3 0-15,-2-1 0 0,-7-2 0 16,-10 3 0-16,-11-6 0 0,-3 0 0 0,-4-5 0 16,0-6 0-16,2-3 0 0,3-7 0 15,4-2 0-15,6-8 0 0,6-1 0 16,8-6 0-16,5 0 0 0,1 0 0 15,6-2 0-15,9-2 0 0,9-1 0 0,7 0 0 16,4 4 0-16,6-1 0 0,3 0 0 16,-2 2 0-16,1 0 0 0,-7 0 0 15,1 5 0-15,-8 5 0 0,-6 0 0 0,-10 7 0 16,-8 2 0-16,-5 5 0 0,0 2 0 16,-14 5 0-16,-10 4 0 0,-10-1 0 15,-8 1 0-15,-6-1 0 0,-5 2 0 0,-2-10 0 16,-6-7 0-16,1-7 0 0,1-5 0 15,2-7 0-15,1-8-684 0,2-10-1198 0,6-13-1127 16</inkml:trace>
  <inkml:trace contextRef="#ctx0" brushRef="#br0" timeOffset="19646.84">23792 6359 6579 0,'-8'3'159'0,"6"-3"22"0,2 0 98 15,0-4 28-15,0-6-92 0,7-7-113 16,7-4-76-16,6-4-13 0,3-2-10 15,5-3-1-15,3-1-2 0,3 7 11 16,4 3 46-16,-3 7 35 0,3 9 14 0,-1 4-47 16,1 3-59-16,0 10 0 0,-5 11 0 15,-4 7 0-15,-6 7 0 0,-4 5 0 0,-9 2 0 16,-7 5 0-16,-3-2 0 0,0 2 0 16,-9-4 0-16,-7-1 0 0,-5 1 0 15,-4-7 0-15,-3-5 0 0,0-1 0 16,1-3 0-16,4-8 0 0,5-4 0 0,6-6 0 15,3-6 0-15,7-3 0 0,2-2 0 16,2 0 0-16,13 0 0 0,8-6 0 0,6 1 0 16,8 5 0-16,4 0 0 0,7 0 0 15,3 0 0-15,4 9 0 0,0 2 0 16,0 11 0-16,-4-1 0 0,-7 8 0 16,-11 4 0-16,-10 3 0 0,-15 4 0 0,-7 2 0 15,-2 5 0-15,-19 1 0 0,-16 3 0 16,-13-3 0-16,-8 1 0 0,-9-3 0 15,-4-3 0-15,-1-8 0 0,1-6 0 0,2-9 0 16,6-8 0-16,7-8 0 0,7-8-1122 16,15-8-534-16,13-7 106 0</inkml:trace>
  <inkml:trace contextRef="#ctx0" brushRef="#br0" timeOffset="20013.68">25007 6706 8191 0,'6'0'0'0,"2"0"0"0,-2 0 0 0,4 0 0 16,-5-5 0-16,1-3 0 0,1-2 0 16,-5-1 0-16,0-1 0 0,1 0 0 15,-3 0 0-15,0 0 0 0,0 1 0 0,0 6 0 16,0 1 0-16,0 4 0 0,0 0 0 16,0 4 0-16,0 7 0 0,0 5 0 0,0 0 0 15,0 5 0-15,0 3 0 16,0 0 0-16,0-3 0 0,0-1 0 0,0-3 0 15,2-1 0-15,0-8 0 0,3-1 0 16,-1-4 0-16,3-3-633 0,-2 0-1238 0,1-4-490 16</inkml:trace>
  <inkml:trace contextRef="#ctx0" brushRef="#br0" timeOffset="20525.91">25426 6339 7842 0,'0'-10'252'16,"0"-1"-155"-16,0-5-97 0,11-5 0 15,7-1 0-15,6-3 0 0,4 2 0 16,5-3 0-16,6 3 0 0,-1 6 0 16,4 6 0-16,1 6 0 0,-5 4 0 0,-2 3 0 15,-3 9 0-15,-3 10 0 0,-8 11 0 16,-6 6 0-16,-10 7 0 0,-2 4 0 0,-4 5 0 16,0 0 0-16,-10-1 0 0,-6-3 0 15,-4 0 0-15,-3-8 0 0,2-3 0 16,2-6 0-16,-1-9 0 0,6-5 0 15,6-9 0-15,6-7 0 0,2-3 0 0,0 0 0 16,6-7 0-16,11-3 0 0,13-2 0 16,3-2 0-16,11 4 0 0,2-1 0 15,6 7 0-15,0 4 0 0,-1 0 0 0,-1 8 0 16,-2 7 0-16,-6 6 0 0,-6 6 0 16,-11 4 0-16,-5 6 0 0,-11 4 0 0,-7 3 0 15,-2-1 0-15,-6 0 0 0,-15 4 0 16,-12-1 0-16,-10-1 0 0,-9 0 0 15,-6-6 0-15,-5 1 0 0,-4-7 0 16,-4-3 0-16,4-9 0 0,0-4 0 0,8-11 0 16,9-5 0-16,8-1-1228 0,13-9-1056 15</inkml:trace>
  <inkml:trace contextRef="#ctx0" brushRef="#br0" timeOffset="20929.59">26838 6569 8191 0,'0'6'0'0,"10"-1"0"0,11-5 0 16,12 0 0-16,7 0 0 0,7-5 0 0,9-3 0 15,2 1 0-15,3-1-684 0,0 0-758 16,0 3-68-16,-7 1-3 0</inkml:trace>
  <inkml:trace contextRef="#ctx0" brushRef="#br0" timeOffset="21103.01">27034 6890 8191 0,'23'-3'0'0,"10"-2"0"0,9 0 0 0,9-6 0 16,2 0 0-16,7 1 0 0,3 2 0 15,5 1 0-15,-3 3 0 0,0 4 0 16,-4 0-867-16,-1 0-1188 0,-8 7-424 15</inkml:trace>
  <inkml:trace contextRef="#ctx0" brushRef="#br0" timeOffset="22038.5">28412 5948 3843 0,'0'-1'300'0,"1"-2"59"0,0 0 54 15,3-1 8-15,-2-1-80 0,-2 0-83 16,2-3-65-16,1-3-20 0,-1 1 65 15,-2-1 16-15,0 0 16 0,0-1 51 0,0 3-21 16,0 0-56-16,-5 1-59 0,0 2-107 16,-9 0-78-16,3 0 0 0,-4 4 0 15,-3 2 0-15,-1 0 0 0,1 0 0 0,-1 0 0 16,-4 4 0-16,3 4 0 0,0 1 0 16,1 7 0-16,0 4 0 0,1 4 0 15,5 5 0-15,1 4 0 0,5 6 0 16,7 4 0-16,0 1 0 0,0 3 0 0,7-2 0 15,9-2 0-15,11-3 0 0,4-11 0 16,5-3 0-16,2-13 0 0,5-9 0 16,-1-4 0-16,-1-11 0 0,3-7 0 0,-9-12 0 15,-1-7 0-15,-5-4 0 0,-5-2 0 16,-8-3-101-16,-6 1 29 0,-1 3 72 0,-9 4 101 16,0 6-29-16,0 9-72 0,-5 9 0 15,-4 7 0-15,-1 7 0 0,5 7 0 16,-2 8 0-16,2 16 0 0,5 10 0 15,0 14 0-15,4 17 0 0,7 11 0 0,6 13 0 16,8 12 0-16,7 12 0 0,5 4 0 16,1 3 0-16,5-2 0 0,3-8 0 15,1-8-231-15,-2-5-1623 0</inkml:trace>
  <inkml:trace contextRef="#ctx0" brushRef="#br0" timeOffset="35303.42">1674 11202 3700 0,'33'0'168'16,"10"-4"142"-16,7 0 154 0,8-4 10 0,12-3-43 16,6-2-40-16,12-2-111 0,10-2-162 15,11 1-41-15,8-1 50 0,10 1 12 16,9 1-38-16,11 0-52 0,7 2 0 0,7 4 65 16,7-3 108-16,7 0 66 0,4 3-123 15,6-2 34-15,7 0 54 0,4 2-181 16,3 2-72-16,6 3 0 0,1 0 0 0,3 4 0 15,-1 0 0-15,3 0 0 0,-6 7 0 16,2 3 0-16,-7 1 0 0,-4 0 0 16,-5 0 0-16,-7-3 0 0,-3 0 0 0,-10-4-264 15,-9-4-350-15,-10 0-218 0,-11-4-168 16,-5-8-121-16,-12 2-124 0</inkml:trace>
  <inkml:trace contextRef="#ctx0" brushRef="#br0" timeOffset="35892.17">5225 9991 4920 0,'0'19'364'0,"0"5"48"16,0 3-29-16,2 3-124 0,-2 3-124 16,1-3-73-16,0-3-37 0,2 3-25 15,2-9-4-15,0-2-10 0,3-4 2 16,4-1 8-16,5-2-4 0,2-3-81 0,5-5-129 15,0-2-118-15,6-2-148 0,1 0-120 16,2 0-26-16,2-4 37 0,1-3-1 0,-1-5-81 16,-2 0-364-16</inkml:trace>
  <inkml:trace contextRef="#ctx0" brushRef="#br0" timeOffset="36062.87">5649 9793 8116 0,'-5'27'75'16,"5"10"-75"-16,0 12 0 0,0 12 0 0,0 6 0 15,8 11 0-15,4 7 0 0,3 2 0 16,3 1-43-16,3 0-711 0,4-5-887 16,1-6-252-16</inkml:trace>
  <inkml:trace contextRef="#ctx0" brushRef="#br0" timeOffset="36852.46">8324 11607 4061 0,'0'2'441'0,"0"9"35"0,0 4 26 15,2 11 43-15,8 9-2 0,1 15 36 16,6 9-49-16,-1 22-160 0,6 16-226 0,3 20-144 15,3 17 0-15,1 21 0 0,3 18 0 16,-1 13 0-16,0 15 0 0,-2 9 0 0,-4 13 0 16,-5 6 0-16,-2 7 0 0,-6-1 0 15,-5 3 0-15,0-1 0 0,-6-6 0 16,0 0 0-16,-1-13 0 0,0-8 0 16,3-12 0-16,-2-10 0 0,1-14-331 0,0-10-522 15,0-11-204-15,1-13-46 0,1-17 89 16,-3-15 51-16,4-16-668 0</inkml:trace>
  <inkml:trace contextRef="#ctx0" brushRef="#br0" timeOffset="37432.89">9143 13927 2921 0,'0'-5'324'0,"0"3"31"0,0 1 45 0,1 1 104 15,4 0 2-15,-1 1-55 0,2 7-15 16,1 6-52-16,-1 6 0 0,-1 4-10 0,1 7-74 16,6 2-35-16,-3 5-38 0,2-1-70 15,2-4-56-15,-2 0-28 0,8-4-44 16,-1-6-29-16,3-7 0 0,3-8 0 0,7-5-93 15,-1-3-185-15,6-5-243 16,-1-8-127-16,2-8 7 0,2-3 47 0,-1-4 106 16,-1-4 30-16,-2 4 27 0,1-2 117 0,-6 3 66 15,-4 3-2-15,-2 2-9 0,-6 2-27 16,-5 4-91-16,-5 2-382 0,-3 4-141 16</inkml:trace>
  <inkml:trace contextRef="#ctx0" brushRef="#br0" timeOffset="37611.82">9699 13557 6231 0,'6'21'646'16,"2"8"5"-16,6 10-161 0,-3 10-317 0,6 12-173 16,-1 10 0-16,3 3 0 0,-1 14 0 15,0 5 0-15,2 6 0 0,-1-2 0 16,2 2-339-16,2-5-669 0,1-7-444 15,-1-6-105-15,3-10-731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24:44.951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1441 2285 653 0,'0'-10'144'0,"0"-1"47"16,0-5 70-16,1 2 43 0,-1-2-5 15,1-1-26-15,3-1 14 0,-1-2 51 0,-2 3 96 16,3 1-62-16,-1 1-84 0,-3 7 214 15,4 5 143-15,-2 3-85 0,0 7-77 0,1 13 15 16,-3 12-12-16,1 12 5 0,1 16-34 16,-2 10-248-16,0 10-193 0,2 8-16 15,-2 5 0-15,4 1 0 0,-1-4-84 16,3-4-606-16,0-9-858 0,8-13-394 0</inkml:trace>
  <inkml:trace contextRef="#ctx0" brushRef="#br0" timeOffset="1058.94">3894 2730 2247 0,'-6'2'280'0,"1"1"41"16,1-2 7-16,1 1 4 0,1-1-7 0,-2 0 34 15,1-1 13-15,2 0-63 16,-1 0-36-16,2 0-38 0,0 0-41 0,0-2-54 16,0-4-72-16,0-3-30 0,0-3-12 15,6-4-16-15,7-1-4 0,-1-4 4 0,7-2 14 16,5 2-13-16,5-2-7 0,2 7-8 15,4 1-9-15,2 5 16 0,0 7 19 16,3 3 147-16,-3 3 164 0,-1 9 118 16,-5 4 65-16,-3 6 17 0,-8 6-264 0,-7 8-269 15,-7 3 0-15,-6 3 0 0,0 1 0 16,-5 1 0-16,-6-2 0 0,-8-3 0 0,0-2 0 16,0-7 0-16,0-6 0 0,2-7 0 15,5-8 0-15,3-6 0 0,4-3 0 16,5 0 0-16,0-6 0 0,0-5 0 15,6 0 0-15,8 0 0 0,4 3 0 16,7 3 0-16,4 5 0 0,2 0 0 0,3 4 0 16,1 7 0-16,2 7 0 0,-3 6 0 0,-2 5 0 15,-4 3 0-15,-5 3 0 0,-7 2 0 16,-10 2 0-16,-3-2 0 0,-3 0 0 16,-4 0 0-16,-10-6 0 0,-7 4 0 15,-7-6 0-15,-4-2 0 0,-3 2 0 0,-6-7 0 16,1-4 0-16,-1-8 0 0,1 1 0 15,3-9-954-15,8-2-1298 0</inkml:trace>
  <inkml:trace contextRef="#ctx0" brushRef="#br0" timeOffset="1958.33">1715 6031 2661 0,'1'-15'406'16,"-1"1"27"-16,0 3 18 0,0 3 130 0,0 2 147 15,0 6 9-15,0 0 46 0,3 7-48 16,4 10-239-16,-3 10-316 0,10 10-180 0,-1 12 0 15,4 12 0-15,1 8 0 16,4 6-53-16,-2 4-614 0,4-2-823 0,-1-4-388 16</inkml:trace>
  <inkml:trace contextRef="#ctx0" brushRef="#br0" timeOffset="2833.26">3823 5859 4525 0,'0'0'254'15,"0"-1"-79"-15,0-5-67 0,0-2-43 16,0-1-37-16,0-8-18 0,0 1 14 15,4-7 15-15,5 0 6 0,2-3-12 0,6 1 7 16,2-2 46-16,5 6 92 0,0 3 64 16,5 6 0-16,1 7-8 0,1 4 28 15,-3 1 76-15,-2 9 95 0,1 6 77 0,-3 6-218 16,-5 6-264-16,-6 6-28 0,-3 1 0 16,-4 2 0-16,-6 1 0 0,0-4 0 15,0 0 0-15,0-4 0 0,-8-6 0 16,3-5 0-16,3-6 0 0,2-6 0 0,0-5 0 15,0-1 0-15,4-1 0 0,7-5 0 16,4-4 0-16,9 0 0 0,1 1 0 16,6 2 0-16,-1 2 0 0,5 5 0 0,0 0 0 15,-2 3 0-15,-3 5 0 0,0 6 0 16,-6 5 0-16,-5 5 0 0,-4 1 0 16,-8 7 0-16,-4 1 0 0,-3 5 0 0,0-1 0 15,-8 0 0-15,-9-1 0 0,-5 1 0 16,-7 1 0-16,-3-5 0 0,-6 0 0 15,3-7 0-15,-2 0 0 0,3-5 0 16,1-3 0-16,2-12-874 0,16 2-1155 0,4-5-821 16</inkml:trace>
  <inkml:trace contextRef="#ctx0" brushRef="#br0" timeOffset="3821.23">5841 6782 5176 0,'-17'14'593'0,"-1"6"-86"16,-3 1-64-16,1 1-61 0,1 1-59 15,0 0-104-15,6-2-146 0,2 3-58 16,9-7 17-16,2 0 0 0,0-7-13 0,9-5-1 16,8-5-1-16,12 0 0 0,8 0-1 15,5 0-3-15,5-1 13 0,2 1-12 0,-1 0 57 16,0 0 56-16,-2 5-69 16,-4 7-58-16,-8 4 0 0,-6 8 0 0,-9 5 0 15,-6 3 0-15,-8 5 0 0,-5 0 0 16,0 5 0-16,-7-1 0 0,-10-2 0 15,-5-2 0-15,-3-4-153 0,-6-7-833 0,3-9-681 16,-1-6-3-16</inkml:trace>
  <inkml:trace contextRef="#ctx0" brushRef="#br0" timeOffset="4001.06">6030 6604 8191 0,'13'15'0'0,"7"2"0"0,9-2 0 16,7 2 0-16,8-4 0 0,10-2 0 0,10-1 0 15,8-3 0-15,4-3 0 0,7-4 0 16,1 0-424-16,2-1-817 0,-1-5-615 0</inkml:trace>
  <inkml:trace contextRef="#ctx0" brushRef="#br0" timeOffset="5404.94">1735 11578 4831 0,'-5'-1'529'0,"5"1"-158"0,0 4 13 15,0 8-60-15,0 12-23 0,0 5-23 16,5 10-45-16,1 7-82 0,1 9-103 16,0 6-48-16,0 6-44 0,1-3-299 0,4-1-518 15,-3-4-382-15,3-7-132 0</inkml:trace>
  <inkml:trace contextRef="#ctx0" brushRef="#br0" timeOffset="6040.58">2877 11886 3760 0,'0'0'128'0,"0"0"-38"16,5-4-43-16,0-5-12 0,2-2-7 15,5-2 17-15,2-2 41 0,4-2 55 0,7 3 29 16,0-3-30-16,6 4-50 0,3 3-9 15,3 1 24-15,2 5-44 0,0 2-39 16,-1 2 113-16,-1 0 186 0,-2 6 139 16,-4 3 138-16,-5 8 28 0,-8 4-115 0,-8 1-144 15,-6 4-223-15,-4 2-144 0,0-2 0 16,0 3 0-16,-8-1 0 0,-3-8 0 0,-2 2 0 16,3-6 0-16,1-6 0 0,2 1 0 15,4-6 0-15,3-3 0 0,0-2 0 16,0 0 0-16,10-2 0 0,6-3 0 15,5-1 0-15,6 1 0 0,3 5 0 16,3 0 0-16,0 0 0 0,2 0 0 0,-3 3 0 16,-2 5 0-16,-4 1 0 0,-1 2 0 15,-8 6 0-15,-5 0 0 0,-7-1 0 0,-5 8 0 16,0-1 0-16,0 5 0 0,-11 0 0 16,-4-2 0-16,-5 2 0 0,-3 3 0 15,-1-5-14-15,-2-3-656 0,2-4-720 0,6-1-116 16,3-7 27-16</inkml:trace>
  <inkml:trace contextRef="#ctx0" brushRef="#br0" timeOffset="6641.42">5350 11564 3009 0,'-18'0'483'15,"1"7"132"-15,0-1 168 0,-2 4 72 0,1 1-8 16,-1 4-111-16,0 0-191 0,0-2-269 16,0 3-234-16,4-1-42 0,2 0 0 0,3 0 0 15,5-2 0-15,5 0 0 0,0 2 0 16,0-3 0-16,10 0 0 0,8-2 0 16,7 1 0-16,5 0 0 0,5-7 0 15,4 3 0-15,3-3 0 0,3 1 0 0,2 1 0 16,-2-1 0-16,-3 3 0 0,-2 3 0 15,-7 6 0-15,-8 5 0 0,-8 4 0 16,-11 5 0-16,-5 2 0 0,-1 6 0 0,-9-1 0 16,-12 3 0-16,-9-4 0 0,-6-3 0 15,-3-6 0-15,-4-4-125 0,1-9-609 16,0-11-498-16,-2-2 33 0,8-6 141 16,3-11 87-16,3-9-635 0</inkml:trace>
  <inkml:trace contextRef="#ctx0" brushRef="#br0" timeOffset="6776.64">5323 11568 8191 0,'5'-2'0'0,"0"2"0"0,6-2 0 0,6 0 0 16,6-4 0-16,7 1 0 0,10-2 0 16,6-1-101-16,9-5-584 0,8 2-602 15,4 0-196-15,6-2-78 0</inkml:trace>
  <inkml:trace contextRef="#ctx0" brushRef="#br0" timeOffset="7355.4">7240 11731 4062 0,'0'-9'181'0,"0"-2"-26"16,5-2-44-16,6-4-29 0,2 4-25 0,5-1-20 15,5 1 7-15,2 1 57 0,7 3 53 16,4 2 31-16,6-1 31 0,4 8 52 16,3 0 80-16,-1 0 80 0,0 8 35 0,2 7-61 15,-6 7-69-15,-2 8 15 0,-8 10-148 16,-8 7-184-16,-7 11-16 0,-12 5 0 15,-4 9 0-15,-3 5 0 0,-4-1 0 16,-9 1 0-16,-4-1 0 0,-5-2 0 0,-1-5 0 16,2-4-118-16,3-8-645 0,0-8-611 15,6-8-129-15,4-11 87 0</inkml:trace>
  <inkml:trace contextRef="#ctx0" brushRef="#br0" timeOffset="7521.36">7586 12144 8191 0,'30'0'0'0,"11"4"0"0,9-2 0 16,14 1 0-16,5-3-88 0,4 0-589 16,3 0-496-16,1 3 107 0,-5-3 95 0,2 0-124 15</inkml:trace>
  <inkml:trace contextRef="#ctx0" brushRef="#br0" timeOffset="17678.43">10515 3632 6515 0,'7'34'448'0,"0"11"2"0,2 16-21 16,-2 13-152-16,1 11-205 0,-3 11-72 15,-5 5 0-15,0 5 0 0,0 0 0 0,0-1-260 16,0-11-495-16,0-5-278 0,1-13-248 15,6-7-297-15</inkml:trace>
  <inkml:trace contextRef="#ctx0" brushRef="#br0" timeOffset="18161.16">11136 4261 4507 0,'5'-11'92'16,"5"-1"-63"-16,6-4-12 0,6-6-13 15,8-2 16-15,6-4 53 0,9-4 75 0,8 1 63 16,11-2 83-16,11 4 34 0,8 1-89 16,10 11 63-16,6 7 159 0,3 6-57 0,8 4-92 15,0 11-42-15,-3 13-51 0,-4 5-67 16,-1 14-89-16,-8 4-33 0,-6 4-14 16,-7 4-16-16,-5 1 0 0,-8-2-15 0,-6 2-283 15,-9-1-647-15,-7-6-607 0,-4-5-352 16</inkml:trace>
  <inkml:trace contextRef="#ctx0" brushRef="#br0" timeOffset="18920.18">13036 3899 5811 0,'8'5'304'0,"3"9"-83"16,2 1-50-16,5 6 5 0,3 5 54 15,3 6 87-15,7 3 12 0,6-2-49 16,1 0-68-16,4 3-104 0,1-1-76 16,-3-2-32-16,-4-1 0 0,-4 1 0 0,-5-2 0 15,-7 4 0-15,-15-2 0 0,-3 0 0 16,-2 4 0-16,-5 0 0 0,-13 2 0 0,-7 0 0 16,-4-1 0-16,-5-1 0 0,-1-5 0 15,1-3 0-15,2-7-222 0,1-10-916 16,6-4-700-16,5-7 77 0</inkml:trace>
  <inkml:trace contextRef="#ctx0" brushRef="#br0" timeOffset="19465.66">13964 3849 6572 0,'0'-22'4'0,"5"-4"-17"16,10-2 5-16,10-5 16 0,5 2-16 16,7-1-6-16,6 3-2 0,6 5 16 0,2 4 34 15,2 5 110-15,1 10 193 0,-2 5 160 16,-3 0-34-16,-6 11-272 0,-5 10-191 0,-5 5 0 16,-10 9 0-16,-12 5 0 0,-7 5 0 15,-4 4 0-15,0-1 0 0,-13 4 0 16,-3-4 0-16,-8-1 0 0,-5-9 0 15,1-3 0-15,1-9 0 0,3-9 0 16,6-6 0-16,6-5 0 0,4-4 0 0,8-2 0 16,0 0 0-16,6-4 0 0,9-1 0 15,11 0 0-15,5 3 0 0,8 2 0 16,3 0 0-16,5 3 0 0,-2 5 0 0,2 4 0 16,-6 5 0-16,-3 7 0 0,-7 4 0 15,-10 3 0-15,-10 3 0 0,-9 5 0 16,-2 5 0-16,-4 0 0 0,-17 6 0 0,-7 0 0 15,-9-3 0-15,-5 1 0 0,-6-3 0 16,0-5 0-16,-1-9 0 0,3-6-473 16,3-10-1128-16,5-8-627 0</inkml:trace>
  <inkml:trace contextRef="#ctx0" brushRef="#br0" timeOffset="19804.93">15598 4018 6685 0,'0'0'626'0,"6"0"-103"0,10-6-230 16,19-2-229-16,11-5-64 0,15-3 0 15,10 0 0-15,14 0 0 0,13-2 0 16,9 0 0-16,10 2 0 0,10 3 0 16,4 0 0-16,6 7 0 0,2 6 0 0,-2 0 0 15,-4 0 0-15,-4 10 0 0,-12 5-167 16,-11 5-352-16,-13 3-367 0,-13 6-354 15,-12 1-370-15</inkml:trace>
  <inkml:trace contextRef="#ctx0" brushRef="#br0" timeOffset="20260.95">17950 3609 6214 0,'0'-4'-3'0,"0"4"3"16,0 0 9-16,0-1 53 0,6-3 126 16,5 4 167-16,1 0 98 0,6 0 40 15,5 0-152-15,7 0-262 0,3 0-79 16,7 5 0-16,4 6 0 0,1 2 0 0,5 3 0 15,-1 8 0-15,-4 3 0 0,-4 4 0 16,-2 6 0-16,-8 0 0 0,-12 8 0 0,-9-1 0 16,-7-1 0-16,-3 2 0 0,-4 0 0 15,-14-3 0-15,-6 1 0 0,-6-7 0 16,-2-5 0-16,0-9 0 0,2-6-694 0,3-5-1345 16,8-9-1184-16</inkml:trace>
  <inkml:trace contextRef="#ctx0" brushRef="#br0" timeOffset="20722.45">19548 3435 7469 0,'-26'5'339'0,"1"7"-59"0,0 3-177 0,2 2-103 16,1 4 0-16,3 6 0 0,7-2 0 16,4 2 0-16,4 0 0 0,4 2 0 15,8-5 0-15,8-3 0 0,19 0 0 0,8-5 0 16,10-2 0-16,8-2 0 0,6 2 0 16,4-2 0-16,-2 7 0 0,-3-3 0 15,-4 5 0-15,-6 3 0 0,-15 2 0 0,-13 9 0 16,-12-3 0-16,-11 7 0 0,-5-2 0 15,-10 3 0-15,-15 0 0 0,-15-4 0 16,-12-2 0-16,-7-4-183 0,-7-4-584 16,-6-6-371-16,-2-8-34 0,2-8-4 0,3-4-39 15</inkml:trace>
  <inkml:trace contextRef="#ctx0" brushRef="#br0" timeOffset="20872.78">19662 3394 8191 0,'77'-44'0'0,"5"6"0"0,6 6 0 16,4 2 0-16,3 5 0 0,-1 7 0 16,1 8 0-16,-3 6 0 0,0 4 0 0,-9 0 0 15,-3 9 0-15,-9 3-772 0,-9 7-766 16,-7 2 35-16,-9 1-96 0</inkml:trace>
  <inkml:trace contextRef="#ctx0" brushRef="#br0" timeOffset="21262.47">21297 3814 6583 0,'37'-20'546'15,"9"-2"-90"-15,13-2-58 0,11-2-190 16,8 5-208-16,11 2 0 0,6 3 0 0,8 2 0 16,8 3 0-16,6 4 0 0,4 2 0 15,5 2 0-15,0 2 0 0,2 1-163 16,-7 0-650-16,0 1-519 0,-9 5 67 0,-7 4 372 16,-10 1 331-16,-9 5-149 0</inkml:trace>
  <inkml:trace contextRef="#ctx0" brushRef="#br0" timeOffset="21645.28">23239 3473 8176 0,'29'0'-59'15,"8"4"-155"-15,10 2-86 0,13 3 146 0,4-1 95 16,8 3 5-16,1-1 52 0,-1 3 2 15,1 2 44-15,-5 1 127 0,-8 2 222 16,-11 3-144-16,-9 1-249 0,-12 5 0 16,-14 4 0-16,-8 4 0 0,-6 3 0 0,-7 6 0 15,-16 4 0-15,-10-1 0 0,-13 6 0 16,-2 0 0-16,-7-3 0 0,0-5-381 16,-1-3-806-16,4-10-374 0,8-6 146 15,8-11-666-15</inkml:trace>
  <inkml:trace contextRef="#ctx0" brushRef="#br0" timeOffset="21982.08">24438 3399 5749 0,'2'-11'-1'0,"11"-2"1"0,10-8 72 15,10-2 53-15,7-4 4 0,9 1 56 16,1-3 37-16,3-1 1 0,2 9 79 0,2 5 77 16,-4 11 31-16,1 2-107 0,-4 5-210 15,-8 8-93-15,-6 13 0 0,-9 11 0 16,-8 11 0-16,-13 11 0 0,-6 10 0 15,0 8 0-15,-11 13 0 0,-10 6 0 16,-7-1 0-16,-6 1 0 0,0-1 0 0,-4-5 0 16,4-3 0-16,0-12-395 0,1-7-802 15,3-8-506-15,0-9-60 0</inkml:trace>
  <inkml:trace contextRef="#ctx0" brushRef="#br0" timeOffset="22150.46">24815 4022 8191 0,'78'-22'0'0,"7"1"0"0,3 5 0 16,4 2 0-16,-3 8 0 0,-4 4-192 0,-1 2-749 16,-4 2-478-16,-7 9 197 0,-6 2 112 15,-6 4-760-15</inkml:trace>
  <inkml:trace contextRef="#ctx0" brushRef="#br0" timeOffset="22593.51">21929 2928 7294 0,'25'0'-1'15,"2"0"-58"-15,10-4-49 0,5-1 50 0,4-5-99 16,2 0-343-16,0-1-238 0,-2 2-216 16,-1-2-72-16,-3 6-10 0</inkml:trace>
  <inkml:trace contextRef="#ctx0" brushRef="#br0" timeOffset="22805.57">22255 2726 7944 0,'3'35'173'16,"3"7"-99"-16,0 6-74 0,1 1 0 0,1 0 0 15,-3 1 0-15,3-1-217 0,1-5-444 16,4-6-364-16,-3-7-205 0,1-10-135 15,4-8-519-15</inkml:trace>
  <inkml:trace contextRef="#ctx0" brushRef="#br0" timeOffset="23070.2">22742 2492 6657 0,'30'-14'-83'0,"8"6"36"0,-1 2 25 16,5 6 0-16,3 0-13 0,-2 5 35 16,-1 3 29-16,0 7 178 0,-11 4 262 15,-4 4 142-15,-12 5-227 0,-8 1-341 0,-6 6-43 16,-1 4 0-16,-1-1 0 0,-9 3 0 16,-7-1 0-16,3 2 0 0,3-3 0 0,7 0 0 15,4-6 0-15,0-4 0 0,11-6 0 16,17-7 0-16,9-8 0 0,12-5 0 15,12-3 0-15,6-7-337 0,4-7-1047 16,2-8-789-16</inkml:trace>
  <inkml:trace contextRef="#ctx0" brushRef="#br0" timeOffset="23621.02">16287 3050 8028 0,'17'0'43'0,"9"-2"1"16,11-4-44-16,9-2-17 0,7-2-42 0,2-2-42 16,5 0-129-16,0 0-136 0,1 1-111 15,-6 3-134-15,-5 5-179 0,-5 3-150 0,-11 0 40 16,-6 1-16-16</inkml:trace>
  <inkml:trace contextRef="#ctx0" brushRef="#br0" timeOffset="23800.07">16555 2736 8191 0,'5'27'0'16,"3"9"0"-16,3 11 0 0,2 6 0 0,0 5 0 15,-1 1 0-15,0 2-15 0,-3 0-487 16,2-4-667-16,0-6-251 0,-2-9-40 15</inkml:trace>
  <inkml:trace contextRef="#ctx0" brushRef="#br0" timeOffset="24087.22">16972 2707 6286 0,'16'-16'151'16,"5"3"106"-16,8 2 201 0,1 5 20 0,6 0-126 16,3 6-173-16,0 0-149 0,-1 6-30 15,0 4 0-15,0 7 0 0,-6 3 0 16,-5 7 0-16,-8 5 0 0,-4 3 0 16,-9 6 0-16,-1 4 0 0,-3 5 0 0,-2 1 0 15,1 1 0-15,-1-3 0 0,2-4 0 16,5-8 0-16,9-3 0 0,8-13 0 0,4-7 0 15,9-9 0-15,6-5 0 0,8 0 0 16,2-11 0-16,1-7-715 0,1-8-1308 16,-2-4-852-16</inkml:trace>
  <inkml:trace contextRef="#ctx0" brushRef="#br0" timeOffset="24614">12000 3209 7510 0,'33'0'47'0,"7"-6"-46"0,3-4-1 16,8-1-34-16,3 1-231 0,7-1-367 15,0 1-181-15,-2-2-84 0,-3 2-120 16,-1 3-290-16</inkml:trace>
  <inkml:trace contextRef="#ctx0" brushRef="#br0" timeOffset="24819.97">12201 2997 8191 0,'-4'51'0'0,"4"3"0"16,0 2 0-16,0-1 0 0,0-6-227 15,4-4-545-15,5-5-460 0,6-11-198 0,4-7 19 16</inkml:trace>
  <inkml:trace contextRef="#ctx0" brushRef="#br0" timeOffset="25119.92">12648 2815 7709 0,'4'-5'7'0,"8"-5"-7"15,10 0 6-15,6-4 0 0,9-1-2 16,5 2 13-16,6 3 13 0,2 0 27 0,-1 8 113 16,1 2-14-16,-8 1-127 0,-6 10-29 15,-7 10 0-15,-9 10 0 0,-13 10 0 16,-5 11 0-16,-2 9 0 0,-11 4 0 0,-11 7 0 15,-3 2 0-15,-2-4 0 0,3-1 0 16,3-8 0-16,12-8 0 0,7-12 0 16,2-14 0-16,18-11 0 0,15-11 0 0,17-5 0 15,15-8 0-15,14-10 0 0,10-11-1245 16,9-3-1549-16</inkml:trace>
  <inkml:trace contextRef="#ctx0" brushRef="#br0" timeOffset="39406.49">14654 9977 1195 0,'-4'6'252'0,"1"1"-42"0,2 1 36 0,0 0 17 16,-2-2-12-16,3 5 12 0,0 0 12 15,0 2 1-15,0 1-5 0,0 1-7 16,0 4 17-16,0 1 47 0,4 1 54 0,0-1 52 15,2 3-20-15,0-5-99 0,-1 2-84 16,1-4-49-16,-1-6-48 0,-2-2 43 16,1-6 33-16,0-2-79 0,1-9-56 0,-2-7-28 15,1-15-16-15,3-11-16 0,-1-13-15 16,1-7-4-16,2-17-3 0,3-10-25 16,0-9-5-16,0-7 37 0,0-4-4 0,-1-3 5 15,2-3 23-15,-2 6-9 0,3 7-5 16,1 11-1-16,-1 13-6 0,2 14 2 15,1 16 16-15,1 16 135 0,1 19 111 0,0 9 28 16,5 9-58-16,0 17-158 0,8 15-79 16,1 16 0-16,2 16 0 0,6 19 0 15,6 10 0-15,-2 13 0 0,5 2 0 0,-2 1 0 16,-4-1 0-16,-1-10 0 0,-1-3 0 16,-5-16-150-16,-7-14-399 0,-5-17-435 15,-4-11-318-15,-3-11 8 0,-7-12 189 16</inkml:trace>
  <inkml:trace contextRef="#ctx0" brushRef="#br0" timeOffset="39573.37">14874 9693 8022 0,'21'-14'47'16,"15"-1"-44"-16,10-2-6 0,13 1-23 15,6 0-204-15,7 0-411 0,3 5-535 16,5 2-311-16,-2 4-85 0</inkml:trace>
  <inkml:trace contextRef="#ctx0" brushRef="#br0" timeOffset="40123.21">16012 10065 5673 0,'0'17'191'15,"0"-10"-13"-15,0-5-47 0,0-2-37 16,0-5-42-16,0-12-23 0,-2-8-3 16,-3-7 22-16,-5-5 110 0,0-7 59 0,0-7-10 15,0-3 49-15,2-7 22 0,2 0 8 16,6 0-57-16,0 1-121 0,0 3-78 0,5 6-30 15,5 10 0-15,7 9 0 0,3 8 0 16,4 11 0-16,0 9 0 0,5 4 0 16,2 2 0-16,0 6-192 0,3 4-306 15,2 4-243-15,1 0-139 0,-1 0-64 0,-3-1 32 16,-1-5 43-16,-2 1-512 0</inkml:trace>
  <inkml:trace contextRef="#ctx0" brushRef="#br0" timeOffset="41645.44">16548 9430 5241 0,'0'26'584'0,"7"7"-152"16,-2 4-4-16,2 8-35 0,2 4-57 16,1-1-89-16,-2 5-91 0,-1-2-62 0,1-2-47 15,-1-1-16-15,-2-3-31 0,1-8-16 16,-2-2-153-16,0-5-340 0,0-3-358 16,0-8-168-16,2-7 48 0,-1-4 154 0,1-7-103 15</inkml:trace>
  <inkml:trace contextRef="#ctx0" brushRef="#br0" timeOffset="41872.54">16601 9145 2812 0,'-7'0'80'15,"1"0"-23"-15,5-6-26 0,0-2 39 0,1-3 128 16,0-4 133-16,0-1 129 0,0-1 47 16,1 1-98-16,1-1-169 0,0 1-158 15,1 0-82-15,-1 5-13 0,-2 1-268 16,0 4-443-16,0 2-337 0</inkml:trace>
  <inkml:trace contextRef="#ctx0" brushRef="#br0" timeOffset="42155.99">16988 8569 6201 0,'16'41'544'0,"4"11"-70"0,5 7-114 16,0 9-65-16,5 7-116 0,2 8-119 15,5 6-60-15,0 3-1 0,3 2-15 16,-2-2 16-16,-2 3 0 0,0-10-45 0,-6-5-333 16,-2-9-521-16,-4-5-242 0,-5-11-52 15,-4-4 7-15,-3-7-560 0</inkml:trace>
  <inkml:trace contextRef="#ctx0" brushRef="#br0" timeOffset="42344.66">17106 9339 7577 0,'12'-6'252'0,"2"1"-72"16,8-2-75-16,8-4-105 0,4 3-18 15,5-2-152-15,5 0-143 0,5-7-161 16,0 1-225-16,-2-3-174 0,-4-3-110 0,-2 0 70 16,-7 0 74-16,-9-1-618 0</inkml:trace>
  <inkml:trace contextRef="#ctx0" brushRef="#br0" timeOffset="42671.58">17436 8594 8129 0,'23'65'62'0,"2"11"-62"15,5 7 0-15,3 5 0 0,1 3 0 0,2 4 0 16,-2-1 0-16,-1-1 0 0,-2-6 0 16,-1-9 0-16,-1-10 0 0,-5-9 0 0,1-17 0 15,-4-15 0-15,0-15 0 0,-1-7 0 16,-3-9 0-16,2-8 0 0,0-12 0 15,-1-9 0-15,-2-5 0 0,1-1 0 0,-2 2 0 16,1 3 0-16,2 12 0 0,-1 5 0 16,3 11 0-16,0 4 0 0,2 7 0 15,-2 11 0-15,-1 9 0 0,-1 10 0 0,1 5 0 16,-7 4 0-16,1 1 0 0,-2 3 0 16,-3-6 0-16,2-2 0 0,-1-4 0 15,-3-7 0-15,3-6 0 0,1-7-753 0,0-8-813 16,2-6-63-16,2-2-216 0</inkml:trace>
  <inkml:trace contextRef="#ctx0" brushRef="#br0" timeOffset="43573.23">18528 9922 4076 0,'14'33'467'0,"0"-1"-11"15,-4-3-14-15,-4-5-65 0,1-11-143 16,-6-8-122-16,-1-4-54 0,0-6-43 0,0-7-27 16,0-14 12-16,0-9-26 0,-4-8-15 15,-2-7-39-15,3-5 17 0,2-2 45 0,1 1 13 16,0 2-8-16,0 5 13 0,0 6-3 16,5 5 16-16,6 12 45 0,6 10 166 15,2 12 174-15,2 4 79 0,3 10-15 16,0 10-64-16,3 12-213 0,-3 8-185 0,2 5 0 15,-4 2 0-15,-3 2 0 0,-2-4 0 16,-2-6 0-16,-4-5 0 0,-2-8 0 16,0-10 0-16,-1-9 0 0,3-6 0 0,0-6 0 15,-3-7 0-15,2-11 0 0,0-6 0 16,4-9 0-16,-2-2 0 0,0-2 0 16,-3-1 0-16,0 6 0 0,2 1 0 0,-2 6 0 15,2 7 0-15,0 2 0 0,-2 9 0 16,2 5 0-16,2 6 0 0,3 1 0 0,1 0 0 15,1 2 0-15,1 5 0 0,-2 1 0 16,6 3 0-16,-1-5 0 0,2 0 0 16,0-2 0-16,0 0 0 0,0-3 0 15,5-1 0-15,1 0 0 0,1 0 0 0,-1 0 0 16,-2-5 0-16,0-2 0 0,-1-4 0 16,-4-2 0-16,1-2 0 0,-4-6 0 0,-2 0 0 15,1-3 0-15,-6-3 0 0,-1-2 0 16,-2 0 0-16,-4 1 0 0,-3 0 0 15,-3 8 0-15,0 1 0 0,-5 6 0 16,-8 9 0-16,-2 4 0 0,-3 4 0 0,-3 10 0 16,-3 13 0-16,2 8 0 0,-3 11 0 15,3 6 0-15,4 4 0 0,4 4 0 16,3-2 0-16,5 2 0 0,6-5 0 16,0-5 0-16,3-7 0 0,10-8 0 0,10-13 0 15,6-6 0-15,5-12 0 0,6-4 0 16,6-5 0-16,1-11 0 0,3-11-666 0,-2-9-557 15,-4-3 75-15,-3-7 66 0,-7 0 184 16,-4-6-37-16</inkml:trace>
  <inkml:trace contextRef="#ctx0" brushRef="#br0" timeOffset="43790.78">19658 8649 3479 0,'0'-24'237'0,"0"0"143"0,0 1 179 15,0 5 107-15,7 7 58 0,4 5 131 16,1 6-81-16,7 10-370 0,4 14-291 16,4 13-113-16,2 14 0 0,6 14 0 0,5 15 0 15,1 11 0-15,2 9 0 0,4 10 0 16,0 4 0-16,-1 0 0 0,1-1 0 0,0-9 0 16,-4-7 0-16,-2-14 0 0,-4-11-96 15,-2-19-922-15,-8-10-739 0,-3-13 171 16,-12-13-492-16</inkml:trace>
  <inkml:trace contextRef="#ctx0" brushRef="#br0" timeOffset="43964.98">19923 9562 8191 0,'0'0'0'0,"0"0"0"15,12 0 0-15,14-7 0 0,7-5 0 16,8-5 0-16,9-5 0 0,4 1 0 15,7 0 0-15,2-5 0 0,1 5-223 16,-3-1-642-16,-3 2-453 0,-5 4-80 16,-10-2 59-16,-6 7-361 0</inkml:trace>
  <inkml:trace contextRef="#ctx0" brushRef="#br0" timeOffset="44112.32">20678 9273 8191 0,'12'27'0'15,"2"7"0"-15,2 7 0 0,-2 3 0 16,1 3 0-16,-1 1 0 0,3-2 0 16,0-1 0-16,1-1 0 0,2-9 0 0,0-4-241 15,2-11-935-15,-4-7-635 0,0-8 124 16</inkml:trace>
  <inkml:trace contextRef="#ctx0" brushRef="#br0" timeOffset="44341.88">21164 9044 6810 0,'-2'17'912'0,"-5"7"-459"16,-4 10-437-16,-2 7-16 0,-1 3 0 0,1 3 0 16,1 3 0-16,7-1 0 0,5 0 0 15,0 2 0-15,0-8 0 0,6-5 0 0,13-5 0 16,8-5 0-16,10-5 0 0,4-13 0 15,9-6 0-15,3-4 0 0,5-5 0 16,-3-10 0-16,2-9-378 0,-5-9-878 16,-5-5-545-16,-7-5 141 0</inkml:trace>
  <inkml:trace contextRef="#ctx0" brushRef="#br0" timeOffset="44489.67">20854 8882 8191 0,'-6'0'0'0,"3"-3"0"15,3-5 0-15,0-5-490 0,6-6-1357 16,6-3-953-16</inkml:trace>
  <inkml:trace contextRef="#ctx0" brushRef="#br0" timeOffset="45230.37">23112 8747 5500 0,'-28'24'499'0,"-6"2"-23"15,-3 5 80-15,-4 1-138 0,3 6-125 16,-2-2-90-16,3 1-154 0,5-1 43 0,7-3-2 16,8-1-75-16,11-5-15 0,6-2 0 15,2-1 0-15,13-6-30 0,14 2-29 16,10-1 30-16,13 2 29 0,6 3 45 0,4 4 13 16,5 0-43-16,-1 7-15 0,2 2 0 15,-8 5 0-15,-7 4 0 0,-8-1 0 16,-12 2 0-16,-14 2 0 0,-11 0 0 15,-6-1 0-15,-2 1 0 0,-15-1 0 0,-12-2 0 16,-7-1 0-16,-7-3 0 0,-2-6 0 16,1-3-119-16,-1-13-714 0,5-9-648 15,7-5-91-15,2-6-103 0</inkml:trace>
  <inkml:trace contextRef="#ctx0" brushRef="#br0" timeOffset="45536.3">23676 9403 7411 0,'33'-6'24'0,"2"-2"-24"15,1-3-7-15,1-4-15 0,1-5 8 16,-2-1 1-16,-5-1 2 0,0 0 11 0,-7-5 0 16,-8 5 1-16,-5-5 14 0,-4 2 1 15,-7 3-1-15,0-1 14 0,0 7 0 16,-13 3 41-16,-4 6 88 0,-6 6 138 15,-6 1-102-15,-2 10-194 0,-2 9 0 0,-4 9 0 16,2 8 0-16,-3 6 0 0,8 6 0 16,-1 3 0-16,10 3 0 0,4 1 0 15,10-2 0-15,4-4 0 0,3-5 0 0,5-4 0 16,14-11 0-16,11-9 0 0,6-9 0 16,11-6 0-16,5-5 0 0,2-5-194 15,7-10-650-15,0-7-491 0,-2-6-67 0,-3-6 60 16</inkml:trace>
  <inkml:trace contextRef="#ctx0" brushRef="#br0" timeOffset="45978.13">24328 9152 4441 0,'-4'0'224'0,"4"0"5"0,0 0-36 15,0 0-59-15,6-3-35 0,2-2 33 16,2-2 117-16,-2 2 95 0,-1 0 90 0,-2-1 76 15,-2 1-34-15,-3 1-68 0,0 4-154 16,0 0-190-16,-5 0-64 0,-3 8 0 16,-6 7 0-16,2 6 0 0,-3 5 0 0,-1 10 0 15,3 7 0-15,1 5 0 16,3 10 0-16,3 2 0 0,6 0 0 0,0 0 0 16,0 1 0-16,10-6 0 0,7-10 0 15,6-6 0-15,8-12 0 0,4-8 0 0,4-11 0 16,2-5-327-16,0-6-506 0,-1-8-92 15,-3-5 171-15,-4-6 99 0,-6-6 93 0,-4-3 138 16,-8 2 144-16,-8-4 147 0,-4 1 101 16,-3-1 32-16,0-1 9 0,-4-1 0 15,-9-3 1-15,-3-1 9 0,-2 0 51 16,0-1 128-16,4 1 148 0,2 8 172 16,3 3 222-16,5 10 211 0,4 10 68 0,0 7-254 15,0 5-494-15,4 13-271 0,6 11 0 16,2 11 0-16,1 14 0 0,6 6 0 0,-1 11 0 15,4 6 0-15,1 5 0 0,6 5 0 16,1 1 0-16,7-7 0 0,1-2 0 16,4-8 0-16,2-10-237 0,-2-10-872 15,0-15-608-15,0-11 84 0</inkml:trace>
  <inkml:trace contextRef="#ctx0" brushRef="#br0" timeOffset="46713.56">24950 9269 8191 0,'0'31'0'0,"0"3"0"0,6 5 0 0,12 1 0 16,3-1 0-16,10 0 0 0,5 0 0 15,4-7 0-15,2-5 0 0,4-7 0 16,-4-8 0-16,1-6 0 0,-2-6 0 0,-4-3 0 15,-7-8 0-15,-6-7 0 0,-5-9 0 16,-6-5 0-16,-8-2 0 0,-3-5 0 16,-2 2 0-16,0-2 0 0,0 1 0 15,0 1 0-15,-1 7 0 0,-3 3 0 0,2 9 0 16,2 5 0-16,0 7 0 0,0 5 0 16,0 1 0-16,0 3 0 0,5 7 0 0,6 1 0 15,2-1 0-15,5 1 0 0,5-6 0 16,6-1 0-16,2-4 0 0,2 0 0 15,5-5 0-15,-2-2 0 0,1-3 0 0,-1-2 0 16,0-5 0-16,-5 1 0 0,0 0 0 16,-6-3 0-16,-2 2 0 0,-9-3 0 15,-5 1 0-15,-7 1 0 0,-2 1 0 0,0 0 0 16,-7 7 0-16,-9 3 0 0,-8 3 0 16,1 4 0-16,-7 5 0 0,2 6 0 15,1 9 0-15,0 5 0 0,4 6 0 16,3 3 0-16,4 6 0 0,5 3 0 0,7 0 0 15,4 0 0-15,0-1 0 0,11-4 0 16,9-6 0-16,9-9 0 0,12-10 0 0,3-6 0 16,6-7 0-16,4-9 0 0,2-6 0 15,0-12 0-15,-4-5 0 0,-5-4-104 16,-8-1-72-16,-8 3 117 0,-7 3 59 16,-8 5 103-16,-9 7 59 0,-5 7-88 0,-2 8-74 15,0 4 0-15,-6 1 0 0,-9 10 0 16,-2 10 0-16,-1 0 0 0,1 5 0 0,2 0 0 15,2-5 0-15,9-2 0 0,2-7 0 16,2-8 0-16,2-4 0 0,11-5 0 16,8-14 0-16,8-2 0 0,2-7 0 15,3-4 0-15,4 0 0 0,-3 1 0 0,-1 5 0 16,-3 8 0-16,1 5 0 0,-3 9 0 16,-2 4 0-16,0 4 0 0,-4 6 0 15,2 4 0-15,-1 7 0 0,-3 1 0 16,-1 4 0-16,-2 1 0 0,-2-2 0 0,-3-1 0 15,1-3 0-15,-8 3 0 0,1-8 0 16,-3-2-96-16,1-1-692 0,-2-8-616 0,1-5-63 16,2 0 59-16</inkml:trace>
  <inkml:trace contextRef="#ctx0" brushRef="#br0" timeOffset="47252.51">26885 8959 6432 0,'0'5'764'0,"0"1"-141"15,0 6-298-15,0 2-278 0,0 7-47 0,0 5 0 16,0 5 0-16,0 6 0 0,-4 3 0 16,2 2 0-16,2 1 0 0,0-4 0 0,0-2 0 15,2-4 0-15,9-3 0 0,3-6 0 16,6-9 0-16,5-9 0 0,2-6-455 15,2 0-600-15,2-5-74 0,-1-8 86 16,1-8 152-16,0-6 225 0,-3-2 328 16,-2-3 338-16,0 1 178 0,-3 3 434 0,-6 0 253 15,-2 4 124-15,-3 6 48 0,-6 5-79 16,-2 2-274-16,-4 6-430 0,0 5-254 0,1 0 0 16,-1 0 0-16,2 0 0 0,2 0 0 15,3 0 0-15,7-3 0 0,1-2 0 16,8-5 0-16,2 0 0 0,4-7 0 15,2 1 0-15,-1-5 0 0,1 0 0 0,-6-3 0 16,4 3 0-16,-7 2 0 0,-2 1 0 16,-6 0 0-16,-3 1 0 0,-7 1 0 15,-4 3 0-15,0-2 0 0,-6 2 0 0,-8-1 0 16,-4 4 0-16,-6-1 0 0,-4 5 0 16,-3 2 0-16,0 4 0 0,-1 0 0 15,1 5 0-15,0 8 0 0,1 6 0 0,1 2 0 16,4 7 0-16,8 5 0 0,5 1 0 15,10 4 0-15,2 1 0 0,2-1 0 16,14 0 0-16,13-2 0 0,14-5 0 16,11-8 0-16,11-6 0 0,10-6 0 0,9-8 0 15,4-3 0-15,4-6 0 0,-2-8 0 16,-1-8-849-16,-10-3-945 0,-5-3-79 0</inkml:trace>
  <inkml:trace contextRef="#ctx0" brushRef="#br0" timeOffset="53636.47">17836 2840 883 0,'13'23'378'0,"-3"3"113"16,-4 6-125-16,-1 1-112 0,0 5-15 0,-5 0 15 16,0 2 6-16,0 1-18 0,0 2-13 15,-7-2-20-15,-6-1 8 0,-6-2 69 16,-9 1 52-16,-6-1 13 0,-7-2-36 15,-10-2-39-15,-10-2-9 0,-10 0-66 0,-12-5-72 16,-5-1-14-16,-10-6-8 0,-6-4-9 16,-8-8-10-16,-6-5-88 0,-4-8-22 15,-2-11-83-15,-3-15 22 0,2-20 22 16,2-15 36-16,4-13 25 0,11-11 8 0,14-5-8 16,15-4-1-16,19 1-2 0,25 1-13 15,17 5-6-15,13 3-12 0,9 1 14 0,20 1 8 16,21-1 14-16,15 3 12 0,15 3 54 15,14 7-41-15,18 8-19 0,12 20 12 16,13 16-20-16,6 20 49 0,7 10-2 16,7 13-11-16,-2 21 34 0,-11 18 108 0,-9 16 15 15,-16 7-64-15,-18 8-46 0,-20 0-60 16,-21 3-23-16,-21-3-101 0,-17-1-403 0,-13-1-559 16,-4-4-390-16</inkml:trace>
  <inkml:trace contextRef="#ctx0" brushRef="#br0" timeOffset="71453.75">14512 13988 3252 0,'0'5'138'0,"0"-5"-77"0,0-5-26 15,0-11 5-15,4-12 4 0,2-13 34 16,4-12 65-16,1-13 59 0,1-14 92 15,-1-6 17-15,-2-12-92 0,2-3-24 16,-3-5 22-16,0-3 12 0,-3 2-25 0,2 4-52 16,-3 7 6-16,3 9-3 0,-3 13-24 15,3 14-15-15,-1 17 96 0,-1 14 181 16,2 21 65-16,1 6-56 0,3 12-139 0,3 21-174 16,2 17-89-16,7 12 0 0,2 18 0 15,6 15 0-15,7 11 0 0,3 8 0 16,1 9 0-16,1-4 0 0,4 0 0 0,-2-13 0 15,-3-7-73-15,-3-13-424 0,-3-11-530 16,-5-17-270-16,-6-12-21 0,-5-11 86 0</inkml:trace>
  <inkml:trace contextRef="#ctx0" brushRef="#br0" timeOffset="71632.08">14570 13511 7875 0,'0'-10'244'0,"0"-2"-172"0,5-2-72 16,15-1 0-16,7 2 0 0,5-2-73 15,3 4-178-15,6 2-150 0,2 2-202 16,1 1-211-16,2 0-164 0,-3 1-115 0,-1-1-17 16</inkml:trace>
  <inkml:trace contextRef="#ctx0" brushRef="#br0" timeOffset="71930.47">15112 13306 8191 0,'0'50'0'0,"1"6"0"16,5 5 0-16,0 4 0 0,3 0 0 16,3-2 0-16,1-10 0 0,0-4 0 0,-2-7 0 15,2-13 0-15,2-15 0 0,-2-7 0 16,1-7 0-16,2-11 0 0,-1-11 0 0,2-12 0 15,2-8 0-15,0-6 0 0,-3-3 0 16,6-3 0-16,-3 4 0 0,4 4 0 16,-3 9 0-16,0 8 0 0,2 14 0 15,-3 10 0-15,1 5 0 0,-2 9 0 0,2 13 0 16,-2 10 0-16,-4 11 0 0,-3 12 0 16,-1-1 0-16,-1 2 0 0,-1 1 0 0,2-2 0 15,-1-7 0-15,1-10-311 0,3-7-720 16,0-10-332-16,4-5 113 0,1-12 106 15,-1-4-396-15</inkml:trace>
  <inkml:trace contextRef="#ctx0" brushRef="#br0" timeOffset="72123.23">15889 13473 8191 0,'13'32'0'0,"4"1"0"0,5 1 0 16,6-2 0-16,1-1 0 0,6 1 0 16,2-5 0-16,5-2 0 0,-2-2 0 15,2-7-203-15,-6-1-405 0,0-4-279 0,-5-6-181 16,-3-1-186-16,-4-4-69 0</inkml:trace>
  <inkml:trace contextRef="#ctx0" brushRef="#br0" timeOffset="72286.7">16435 13376 8191 0,'0'10'0'0,"-1"12"0"0,-7 15 0 0,2 8 0 15,-5 8 0-15,-1 15 0 0,-5 4 0 16,-2 16 0-16,-1 6 0 0,-5 6 0 0,-6 3 0 16,1 4 0-16,0-4 0 0,-1-1 0 15,2-9 0-15,6-8 0 0,8-13-1079 16,9-18-1351-16</inkml:trace>
  <inkml:trace contextRef="#ctx0" brushRef="#br0" timeOffset="72791.53">17803 12739 4773 0,'-1'-8'486'0,"1"6"194"0,0 2 57 16,0 10-133-16,5 14-173 0,8 11-97 15,4 15-188-15,4 13-146 0,3 12 0 16,1 17 0-16,6 6 0 0,-1 11 0 0,0-2 0 16,1-1 0-16,-1-6 0 0,-3-4 0 15,-2-13-524-15,-1-10-733 0,-3-14-190 16,-3-14 85-16,-3-14-352 0</inkml:trace>
  <inkml:trace contextRef="#ctx0" brushRef="#br0" timeOffset="73117.37">18325 13060 2804 0,'8'-13'578'0,"2"6"8"16,-1 5 73-16,0 2-6 0,-3 5-68 0,1 6-22 16,-7 8-31-16,0 7-8 0,0 5-40 15,-2 7-261-15,-9 5-223 0,-6 3 0 16,-6 5 0-16,-6 5 0 0,-1-3 0 0,-3-3 0 16,0-3 0-16,2-4 0 0,5-6 0 15,6-11 0-15,8-4 0 0,10-10 0 16,2-9 0-16,3-3 0 0,15 0 0 0,9-5 0 15,9-5 0-15,8 1 0 0,6 3 0 16,5-1 0-16,2 3 0 0,1 4 0 16,0 0 0-16,-1 2-179 0,-2 2-426 0,-2 7-361 15,-2 2-106-15,-3 4-70 0,-6 0-199 16</inkml:trace>
  <inkml:trace contextRef="#ctx0" brushRef="#br0" timeOffset="73454.16">18707 12629 5997 0,'-3'-2'445'0,"2"2"-212"15,1-4-52-15,0 2-14 0,0-3 1 16,10-6 3-16,4 1-75 0,6-6-42 0,6-1-17 15,5-3-37-15,4-2-101 0,6 9-2 16,1-1 83-16,0 8 27 0,-2 6 47 0,-2 2 67 16,-2 9 250-16,-1 9-73 0,-11 11-283 15,-2 4-15-15,-5 11 0 0,-6 2 0 16,-6-2 0-16,1 2 0 0,-3-2 0 16,-1-3 0-16,-2-4 0 0,4-3 0 15,1-7 0-15,3-3 0 0,4-4 0 0,7-5 0 16,9-5 0-16,6-5 0 0,8 0 0 15,13-7 0-15,11 0 0 0,6-7 0 0,5-1-368 16,12-7-1646-16,2-7-343 0</inkml:trace>
  <inkml:trace contextRef="#ctx0" brushRef="#br0" timeOffset="74545.85">20745 12258 5371 0,'5'39'682'0,"5"21"-14"16,8 22-16-16,3 19-94 0,5 15-312 0,4 15-232 15,4 12-14-15,2 5 0 0,-3-4 0 16,2-6 0-16,-3-12 0 0,-2-14 0 0,-5-16 0 16,-1-22 0-16,-6-19 0 0,3-25 0 15,-2-18 0-15,0-9 0 0,1-11 0 16,0-12 0-16,2-15 0 0,-2-10-93 15,0-9-47-15,1-2 96 0,-2-3 31 0,1 3-9 16,-1 10 22-16,-1 6 0 0,1 12 30 16,-2 15 118-16,0 11-29 0,-1 4-104 15,0 13-15-15,-2 13 0 0,-2 7 0 0,0 9 0 16,0 3 0-16,0-2 0 0,-3 0 0 16,-1-4 0-16,2-5 0 0,-2-9 0 15,1-3-43-15,2-14-478 0,1-7-601 0,2-3-191 16,2-5 30-16,3-11 80 0</inkml:trace>
  <inkml:trace contextRef="#ctx0" brushRef="#br0" timeOffset="74876.58">21895 13243 7431 0,'-4'9'431'0,"-7"5"-177"15,2 7-179 1,0 5-75-16,0 3 0 0,-2 7 0 0,1 3 0 0,0 2 0 15,-2 1 0-15,6-4 0 16,5-6 0-16,1-8 0 16,0-4 0-16,0-14 0 0,10-6 0 0,9-2 0 15,4-13 0-15,6-6 0 16,1-8 0-16,4-4-31 0,3 4-15 16,-6 0 14-16,2 6 3 0,-4 5-16 15,-5 11 45-15,-3 5 46 0,-6 4 45 0,-4 9-45 0,-9 9-46 16,-2 4 0-16,2 3 0 15,-2 4 0-15,0-1 0 0,0-2 0 16,0-6-45-16,0-5-405 16,0-10-491-16,3-5-266 0,7-2-123 0,4-9 135 15,4-8-329-15</inkml:trace>
  <inkml:trace contextRef="#ctx0" brushRef="#br0" timeOffset="75329.42">22434 13006 7838 0,'-27'17'309'0,"-3"5"-265"0,-1 4-44 0,1 2 0 0,3-1 0 0,7-1 0 16,7-4 0-16,9 0 0 15,4-3 0-15,0-5 0 16,11-3 0-16,11-3 0 0,9 1 0 16,6-2 0-16,6 5 0 15,5-3 0-15,4 7 0 0,4 6 0 16,-5 0 0-16,-4 6 0 0,-4 7 0 0,-6 0 0 15,-13 3 0-15,-12 0 0 0,-7 2 0 16,-5-1 0-16,-7 1 0 0,-9-4 0 0,-13-6 0 16,-3-6 0-16,-6-5 0 0,3-11 0 0,-2-5-346 15,5-3-1155-15,8-8-720 0</inkml:trace>
  <inkml:trace contextRef="#ctx0" brushRef="#br0" timeOffset="76267.28">23461 11825 1637 0,'5'-6'-82'0,"0"4"-89"0,-2 2-102 0,-3 0-206 0,1 6 22 0</inkml:trace>
  <inkml:trace contextRef="#ctx0" brushRef="#br0" timeOffset="76705.64">24252 12411 5013 0,'0'13'443'0,"0"6"-72"15,0 8-17-15,3 3 23 0,1 12 16 0,3 8-15 0,-2 3-28 0,5 1-72 16,1 4-107-16,1 2-108 0,-5 4-63 16,1-2 0-16,-7 1 0 0,-1 2 0 15,0-3 0-15,-1 5 0 0,-10-2 0 16,-5 1 0-16,-3-4 0 0,-2-1 0 16,0-9-133-16,4-5-316 0,0-7-389 0,5-11-246 15,4-9-7-15,7-14 101 0,1-4-195 16</inkml:trace>
  <inkml:trace contextRef="#ctx0" brushRef="#br0" timeOffset="77200">24771 12571 2559 0,'0'0'313'16,"0"4"-17"-16,0 5 4 0,-2 6 14 15,-2 2 46-15,-9 1 38 0,1 4 9 0,-6-1 2 16,-3 3-27-16,-3 0-43 16,-5-1-33-16,-2 1-10 0,-6-3 47 15,3 2 50-15,1-4-63 0,0-1-153 16,2-2-113-16,7-4-1 0,5 1 32 15,12-1-48-15,3 0-47 16,4 4 0-16,1 1 0 16,16 5 0-1,6 2 0-15,13 4 0 0,6 2 0 16,7 1 0-16,6 1 0 0,6 2 0 16,2-5 0-16,-1 1 0 0,2-1 0 15,0-1 0-15,-6 0-349 0,-3-1-806 16,-6-1-464-16,-7 2-46 0</inkml:trace>
  <inkml:trace contextRef="#ctx0" brushRef="#br0" timeOffset="78041.23">26335 12846 5528 0,'-17'15'366'0,"-2"5"-160"0,1 1-100 16,3-2-65-16,3 3-16 0,1 0 3 0,7-3-12 0,4 0-14 16,0-3 3-16,0 1-5 0,4-4 5 15,7 0-1-15,7-2-4 0,7 0 5 16,4 0-1-16,5-2 12 0,2-2 17 15,0 4 35-15,0-2 121 16,0 6 100-16,-2-2 26 0,-7 4 60 0,-8 0 10 16,-7 5-205-16,-7 0-180 15,-5 5 0-15,0 1 0 0,-15 1 0 0,-6 4 0 16,-11 5 0-16,-4-1 0 0,-5-1-100 16,-1-5-324-16,3 3-436 0,1-9-305 15,9-5-202-15,4-10-148 0</inkml:trace>
  <inkml:trace contextRef="#ctx0" brushRef="#br0" timeOffset="78361.97">26626 13205 3176 0,'12'0'263'0,"7"0"74"15,1-5 28 1,6-6 54-16,2-2 62 0,3-4-37 0,3 2-96 0,1-3-87 0,-1 0-110 15,0-2-103-15,0 5-38 16,-2 0-3-16,-4-3-7 0,3 1-36 0,-6 0-43 16,-2 2 15-16,-5 1 28 0,-7-3 23 0,-9 2 13 15,-2 1 8-15,0 1 86 0,-6 4 249 16,-12 2 183-16,-7 3 45 0,-5 4-137 0,-6 0-301 16,-1 11-133-16,-1 1 0 0,-2 16 0 15,3 5 0-15,1 4 0 0,9 6 0 16,9 4 0-16,4 3 0 0,10-2 0 15,4 2 0-15,7-6 0 0,11-5 0 16,14-10 0-16,10-10 0 0,12-10-296 0,5-5-589 16,5-8-334-16,2-9-31 0,4-11 124 15,-5-5 31-15</inkml:trace>
  <inkml:trace contextRef="#ctx0" brushRef="#br0" timeOffset="78736.06">27580 12986 8191 0,'-18'17'0'0,"0"7"0"0,-2 4 0 0,-3 5 0 15,4 5 0-15,0 2 0 0,7-1 0 16,8 2 0-16,4-2 0 0,0-5 0 16,4-6 0-16,13-6 0 15,7-7 0-15,8-11-463 0,6-4-763 0,4 0-236 16,5-11 149-16,1-10 71 0</inkml:trace>
  <inkml:trace contextRef="#ctx0" brushRef="#br0" timeOffset="79155.98">28043 11963 6924 0,'-15'54'753'0,"5"12"-326"15,4 7-340-15,2 14-87 0,4 13 0 16,0 7 0-16,12 14 0 0,6 9 0 16,11 4 0-16,7 4 0 0,11-6-349 0,5-9-434 15,1-15-44-15,3-14-108 16,-1-17-169-16,-1-15 68 0,-14-20 31 0</inkml:trace>
  <inkml:trace contextRef="#ctx0" brushRef="#br0" timeOffset="79693.23">28069 13193 8191 0,'39'-23'0'0,"8"-3"0"0,11-7 0 0,5 4 0 0,8-6-71 16,2 4-265-16,0-3-478 0,-3 6-468 0,-2 3-158 15,-7 5 96-15</inkml:trace>
  <inkml:trace contextRef="#ctx0" brushRef="#br0" timeOffset="79983.45">28848 13062 8191 0,'5'43'0'0,"4"-2"0"0,3-2-374 0,7-2-555 15,4-3-159-15,4-5 35 0,2-2 120 16,0-7 34-16,0-8-600 0</inkml:trace>
  <inkml:trace contextRef="#ctx0" brushRef="#br0" timeOffset="80012.37">29348 13196 8191 0,'-1'50'0'0,"1"0"0"0,0-5 0 16,8-4 0-16,8-5 0 0,8-9 0 0,7-7 0 15,1-12-43-15,3-6-57 0,-1-4-14 32,-5-9 44-32,-3-6 70 0,-5-11-13 0,-6-5 27 15,-9-6-13-15,-2 2-14 0,-4 1 1 16,-1-3-153-16,-12 2-202 0,-4 0-45 15,-6 5 87-15,-2 0 42 0,0 1-166 16,3 3-294-16,-4 2-164 0,11 6 2 16,6-3-141-16</inkml:trace>
  <inkml:trace contextRef="#ctx0" brushRef="#br0" timeOffset="80061.36">29778 13058 7519 0,'2'43'408'15,"-2"-1"-188"-15,0-5-176 0,0-4-44 0,0-6 0 0,0-10 0 0,0-2 0 16,0-10 0-16,0-4 0 0,3-1 0 0,2-6 0 16,0-10 0-16,6-1 0 0,-1-6 0 0,4 1 0 15,-1-2 0-15,2 4 0 16,4-3-15-16,0 7 15 0,-3 9 0 16,5 2 15-16,-1 5-15 0,-1 0 0 0,0 8 0 15,-1 3 0-15,-4 4 0 0,-1 9 0 0,-1 0 0 16,-5 2 0-16,0 0-72 0,-2-5-311 15,2 2-363-15,-1-7-104 0,0-6-51 16,-1-7-143-16,6-3-50 0,2 0-414 16</inkml:trace>
  <inkml:trace contextRef="#ctx0" brushRef="#br0" timeOffset="80088.45">30679 12768 5837 0,'-8'4'299'0,"-2"0"-63"0,1 1-20 16,0-3 26-16,-1 2 47 0,-3 1 61 16,1-1 17-16,0 4-101 0,-3-3-177 15,5-1-89-15,-3 5 0 0,4 0 0 0,4 2 0 16,0 1 0-16,5-1 0 0,0 3 0 15,0 1 0-15,10 2 0 0,9-3 0 16,2 4 0-16,3-3 0 0,5 4 0 16,0-1 0-16,5-1 0 15,0 5 0-15,-2-1 0 0,0 3 0 16,-1 4 0-16,-5-2 0 0,-5 8 0 16,-7-1 0-16,-11 7 0 0,-3-2 0 0,0 0 0 15,-12 0 0-15,-13-4 0 0,-8-1 0 0,-10-3 0 16,-10-8 0-16,-4-4 0 0,-5-8 0 15,3-7 0-15,-1-3 0 0,3-3-772 0,10-6-1026 16,10-8-337-16</inkml:trace>
  <inkml:trace contextRef="#ctx0" brushRef="#br0" timeOffset="81931.08">29087 12651 8191 0,'-18'20'0'0,"8"-1"0"0,2-1 0 15,5-1 0-15,3-7 0 0,0-1 0 16,5-7 0-16,6-2-567 0,12 0-1468 0</inkml:trace>
  <inkml:trace contextRef="#ctx0" brushRef="#br1" timeOffset="91114.63">8931 14851 5041 0,'2'27'725'0,"-1"10"-67"0,3 6-130 0,1 6-170 16,1 5-119-16,0 6-70 0,-1 7-1 15,2 2-29-15,-1 7-42 0,0 4-69 0,-2 1-28 16,-3 1-29-16,1-1-42 0,-2-4-164 16,0-1-201-16,0-6-204 0,0-9-133 15,0-7-29-15,2-10-88 0,-1-12-28 0,3-9 39 16</inkml:trace>
  <inkml:trace contextRef="#ctx0" brushRef="#br1" timeOffset="91548.68">9353 14602 6020 0,'-5'19'518'16,"-2"6"-133"-16,0 6-114 0,1 7-9 0,-1 6 88 15,1 7-51-15,1 6-213 0,5 11-86 16,0 2 0-16,0 8 0 0,0 3 0 16,3 3 0-16,3 1 0 0,5-4 0 0,8-4 0 15,3-7 0-15,4-4 0 0,5-12 0 16,4-7 0-16,6-13 0 0,1-11 0 15,3-13 0-15,1-8 0 0,-2-4 0 0,2-11 0 16,-4-13 0-16,-5-6 0 0,-6-8 0 16,-3-4 0-16,-8-1 0 0,-8 1 0 15,-6 3 0-15,-6 3 0 0,0 11 0 16,-10 4 0-16,-8 11 0 0,-11 8 0 0,-5 4 0 16,-5 4 0-16,-3 7 0 0,-4 9 0 15,-1 1 0-15,5 3 0 0,3-3 0 16,9-2-257-16,11-7-1318 0,11-6-1027 15</inkml:trace>
  <inkml:trace contextRef="#ctx0" brushRef="#br1" timeOffset="92071.12">10368 15168 7802 0,'-17'9'389'16,"7"3"-389"-16,8-3 0 0,2-3 0 16,0-1 0-16,4 0 0 0,11-3 0 15,9-1 0-15,6-1 0 0,8 0 0 0,5 0 0 16,2 0 0-16,1 0-333 0,0 0-617 15,-2 0-297-15,0 0-32 0,-8 0 16 16,-4 9-596-16</inkml:trace>
  <inkml:trace contextRef="#ctx0" brushRef="#br1" timeOffset="92237.24">10538 15585 8191 0,'15'0'0'0,"7"0"0"0,8 0 0 16,6-2 0-16,5-1 0 0,5-1 0 16,2 3-87-16,2-1-584 0,3 1-533 0,-2-2-66 15,0-1 29-15,-3 0-249 0</inkml:trace>
  <inkml:trace contextRef="#ctx0" brushRef="#br1" timeOffset="92560.53">11406 14830 6025 0,'0'20'553'0,"0"5"-54"16,0 3 1-16,-2 3-59 0,0 0-268 0,-3 8-173 15,1 1 0-15,0 4 0 0,1 0 0 16,-2-2 0-16,5-2 0 0,0-1 0 16,0-4 0-16,0-8 0 0,2-5 0 0,7-5 0 15,3-9 0-15,10-5 0 0,1-3 0 16,7-3 0-16,4-8 0 0,2-1 0 16,7-5 0-16,0-4 0 0,6 1-197 0,-1-3-381 15,2 5-223-15,-4-1 21 0,-5 4 44 16,2-1-30-16,-7 2 62 0,-6 0 81 15,-7 0 18-15,-5 8-271 0</inkml:trace>
  <inkml:trace contextRef="#ctx0" brushRef="#br1" timeOffset="92754.56">11913 14568 8191 0,'0'38'0'0,"0"12"0"0,7 13 0 15,2 10 0-15,0 10 0 0,2 9 0 16,1 6 0-16,4 3 0 0,1-2 0 0,1 1 0 16,5-8 0-16,-4-7 0 0,5-11 0 15,2-10 0-15,-3-10 0 0,-3-7-71 0,1-16-1042 16,-1-10-941-16,-3-14 78 16</inkml:trace>
  <inkml:trace contextRef="#ctx0" brushRef="#br1" timeOffset="93096.16">12165 14499 6490 0,'5'-20'282'0,"6"-3"-104"15,3 0-55-15,3-5-1 0,6 2 17 16,1-1 30-16,2 5 32 0,3-1-12 0,0 6-41 16,-2 1-43-1,0 7-60-15,-5 6-45 0,3 3 0 0,-3 5 0 0,-6 8 0 16,-3 10 0-16,-4 4 0 0,-4 10 0 0,1 3 0 16,-6 2 0-16,0 2 0 0,2 1 0 15,-2-1 0-15,3-5 0 0,-1-6 0 16,5-3 0-16,4-7 0 0,3 0 0 0,6-7 0 15,7-3 0-15,4-2 0 0,7-3 0 16,5-3 0-16,2 0 0 0,4-5 0 16,4 0 0-16,0-2-410 0,-1-6-1520 0</inkml:trace>
  <inkml:trace contextRef="#ctx0" brushRef="#br1" timeOffset="94808.06">1520 12238 2516 0,'-1'0'230'0,"1"0"-56"0,0 0 32 0,0 4 86 15,0-1 32-15,0 5 26 0,4-3 41 16,8 6-20-16,6 4-48 0,2 7-2 16,4 3-42-16,1 9-27 0,0 6 38 0,0 9 22 15,-7 6 101-15,-3 5 163 0,-10 7-129 16,-5 5-323-16,-5 3-124 0,-12 3 0 16,-13 3 0-16,-15 0 0 0,-8-3 0 0,-8-3 0 15,-7-3 0-15,-3-8 0 0,-1-11 0 16,1-12 0-16,2-15-451 0,2-13-924 0,4-9-474 15,5-8-450-15</inkml:trace>
  <inkml:trace contextRef="#ctx0" brushRef="#br1" timeOffset="95436.01">2991 12793 5902 0,'11'61'316'0,"13"6"-33"16,9 11-72-16,10 9-128 0,5 10-76 0,6 7 16 15,-3 6 32-15,-2 2 3 0,-8 6 80 16,-12-1 170-16,-11-1 108 0,-11 1-110 15,-6-2-221-15,-12-4-85 0,-21-2 0 0,-17 2 0 16,-16-9 0-16,-14-1 0 0,-11-4 0 16,-13-8 0-16,-10-5 0 0,-12-7 0 15,-5-11 0-15,-11-10 0 0,-7-14 0 0,-5-11 0 16,-7-11 0-16,-2-15 0 0,-3-4 0 16,1-10 0-16,1-8 0 0,5-14 0 0,6-6 0 15,14-3 0-15,14-4 0 16,15 1 0-16,15 0-529 0,21 0-791 0,22 2-243 15,22 2 50-15</inkml:trace>
  <inkml:trace contextRef="#ctx0" brushRef="#br1" timeOffset="96290.17">4843 12990 2966 0,'-20'-6'235'0,"1"6"-63"16,0 0 24-16,7 4 84 0,5 7 87 15,3 8 97-15,4 8 16 0,0 12-115 16,4 12-193-16,7 17-88 0,11 14 10 16,5 10 4-16,4 12-7 0,3 13-24 0,3 11-38 15,-2 12-13-15,-4 3 121 0,-3 2 325 16,-8 1 224-16,-7-1-147 0,-6 3-348 0,-6 0-191 15,-1-7 0-15,-3-2 0 0,-10-3 0 16,-5 0 0-16,-7-2 0 0,-1 4 0 16,-4-2 0-16,-8-5 0 0,3 2 0 15,-7-4 0-15,-5-3 0 0,0 2 0 0,-9-10 0 16,-2-8 0-16,-8-6 0 0,-5-10 0 16,-6-9 0-16,-12-10 0 0,-7-10 0 15,-7-10 0-15,-11-6 0 0,-6-7 0 0,-9-5 0 16,-10-6 0-16,-5-3 0 0,-4-1 0 15,-4-5 0-15,-5-2 0 0,-7-8 0 16,-1-1 0-16,-2-9 0 0,0-2 0 0,-4 0 0 16,3-9 0-16,-1-7 0 0,6-12 0 15,-2-5 0-15,8-10 0 0,4-5 0 16,8-5 0-16,9-7 0 0,13 2 0 16,11-1 0-16,12-1 0 0,18 4 0 0,12 7-209 15,19 5-759-15,12 4-527 0,15 4 58 16,16 7-199-16</inkml:trace>
  <inkml:trace contextRef="#ctx0" brushRef="#br1" timeOffset="97185.59">1375 17531 3760 0,'12'28'245'0,"12"5"-10"0,14 5-60 0,14 2 5 16,11 3 87-16,16 1 19 0,12 0-13 16,11 1-24-16,14 0-141 0,12-1-90 15,7 0 5-15,7-3-17 0,3-4 97 16,7-6 79-16,0-7-29 0,6-7 27 0,-3-9 111 15,-3-5 99-15,2-3 23 0,3-9-26 16,1-11-154-16,-3-5-199 0,2-9-34 16,0-8 0-16,3-5 0 0,1-6 0 15,0-6 0-15,2-5 0 0,-2-3 0 0,1-3 0 16,-1-7 0-16,-4 3 0 0,-4-3 0 16,-4 1 0-16,-5 4 0 0,-7 0 0 0,-6 2 0 15,-13 3 0-15,-7 1 0 0,-10 0 0 16,-9-4 0-16,-10-2 0 0,-10-3 0 15,-8-4 0-15,-9-7 0 0,-8-5 0 0,-10-9 0 16,-7-8 0-16,-10-8 0 0,-8-11 0 16,-8-6 0-16,-4-14 0 0,-2-7 0 15,-12-11 0-15,-8-8 0 0,-9-9 0 0,-4-8 0 16,-11-7 0-16,-1-6 0 0,-5-3 0 16,-3-4 0-16,-2-2 0 0,-4-1 0 15,3 6 0-15,4 7 0 0,4 11 0 16,8 14-37-16,10 12-545 0,11 18-618 0,14 13-99 15,6 16 32-15,1 7-81 0</inkml:trace>
  <inkml:trace contextRef="#ctx0" brushRef="#br1" timeOffset="180572.11">9648 16731 5103 0,'2'3'637'0,"4"9"-159"0,-1 12-130 0,1 12-57 16,2 9 32-16,2 11 15 0,-2 9-53 16,-1 8-64-16,1 9-96 0,-3 2-83 0,2 3-42 15,-4-3 0-15,1-2-14 0,-2-6-149 16,1-3-307-16,-1-8-259 0,5-5-132 15,0-7-62-15,0-7 49 0,5-7 119 16,2-9 46-16,2-7-387 0</inkml:trace>
  <inkml:trace contextRef="#ctx0" brushRef="#br1" timeOffset="180978.02">10132 16593 3569 0,'7'-10'383'0,"-1"5"143"0,1 5 184 0,-1 0 50 16,0 5-82-16,-2 10-87 0,-2 6-4 15,0 9-243-15,-2 7-301 0,0 12-43 16,0 7 0-16,0 10 0 0,0 6 0 15,0 4 0-15,0 7 0 0,0-1 0 16,5 3 0-16,7-3 0 0,6-5 0 0,5-6 0 16,6-11 0-16,7-8 0 0,0-12 0 15,7-12 0-15,2-13 0 0,3-9 0 0,0-6 0 16,1-8 0-16,-1-9 0 0,1-10 0 16,-6-6 0-16,-7-7 0 0,-9-4 0 15,-9 2 0-15,-8-3 0 0,-9 1 0 16,-1 5 0-16,-11 8 0 0,-12 6 0 0,-10 12 0 15,-9 7 0-15,-7 6 0 0,-5 4 0 16,-1 8 0-16,-2 7 0 0,2 4 0 0,7 1 0 16,6-3 0-16,15-5-560 0,13-7-990 15,8-5-413-15</inkml:trace>
  <inkml:trace contextRef="#ctx0" brushRef="#br1" timeOffset="181501.03">11282 16884 8191 0,'0'-3'0'0,"0"3"0"0,0 0 0 15,6 0 0-15,4 0 0 0,8 0 0 16,6 4 0-16,6-4 0 0,4 2 0 0,8-2 0 16,1 0 0-16,6 0 0 0,-2 0 0 15,-1-6 0-15,-4 1-288 0,-2 5-607 16,-1 0-344-16,-8 0-24 0,-7 0 21 16</inkml:trace>
  <inkml:trace contextRef="#ctx0" brushRef="#br1" timeOffset="181677.14">11505 17243 8191 0,'13'-4'0'16,"14"-2"0"-16,9-9 0 0,11-2 0 16,6-6 0-16,7 2 0 0,6-2 0 15,5 6 0-15,0 1 0 0,-1 3 0 0,-3 10-96 16,-3 3-824-16,-6 0-1023 0,-9 12-542 15</inkml:trace>
  <inkml:trace contextRef="#ctx0" brushRef="#br1" timeOffset="182894.9">13057 16514 5090 0,'0'-3'930'0,"0"3"176"15,0 0-290-15,0 10-567 0,6 7-249 16,3 14 0-16,3 10 0 0,1 12 0 16,-1 11 0-16,3 5 0 0,-1 8 0 0,-1 5 0 15,-2 0 0-15,3 0 0 0,-7 0 0 16,1-5-70-16,0-7-527 0,0-3-491 0,3-10-11 16,1-6 13-16,-1-10 24 0,9-12-608 15</inkml:trace>
  <inkml:trace contextRef="#ctx0" brushRef="#br1" timeOffset="183270.95">13695 16895 7730 0,'-2'0'377'15,"2"5"-293"-15,0-1-84 0,0 1 0 16,0 1 0-16,11-2 0 0,4 1 0 16,10 0 0-16,4-1 0 0,12-3 0 0,6-1 0 15,5 0 0-15,9 0 0 0,5 0 0 16,4-2 0-16,3-4-534 0,-4-1-632 16,2 1-28-16,-5 0 109 0,-6-4 42 15,-8 4-624-15</inkml:trace>
  <inkml:trace contextRef="#ctx0" brushRef="#br1" timeOffset="183531.26">14095 16495 8191 0,'0'36'0'0,"0"9"0"0,2 9 0 0,7 2 0 16,3 5 0-16,7 4 0 0,1 2 0 0,2-2 0 16,-1-6 0-16,4 0-441 0,-2-6-723 15,1-7-327-15,-2-6 6 0</inkml:trace>
  <inkml:trace contextRef="#ctx0" brushRef="#br1" timeOffset="184176.84">15164 16535 4698 0,'-1'-9'245'0,"1"-2"-52"0,0-5-39 15,0-1-7-15,7-5 12 0,5-6 3 16,9-1-39-16,4-1-60 0,6 2-24 0,7 0-2 15,-1 6 17-15,1 3 60 0,0 8 0 16,0 7 3-16,-3 4 11 0,-4 2 12 16,-6 7 107-16,-6 6 135 0,-5 6 81 15,-11 4-137-15,-3 2-240 0,0 2-86 0,-6 3 0 16,-9-3 0-16,-6 3 0 0,-2-4 0 16,-2-1 0-16,2-6 0 0,4-1 0 0,4-3 0 15,4-3 0-15,7-4 0 0,4-3 0 16,0 1 0-16,7-3 0 0,12-1 0 15,6 2 0-15,11-2 0 0,6 1 0 16,2 1 0-16,8 6 0 0,2-2 0 0,1 7 0 16,-7 3 0-16,3 1 0 0,-11 5 0 15,-8 3 0-15,-9 3 0 0,-13 2 0 0,-6 5 0 16,-4-2 0-16,-9 2 0 0,-13 1 0 16,-8 0 0-16,-11-2 0 0,-4-7 0 15,-2 0 0-15,-4-8 0 0,-1-7 0 16,4-8-433-16,-1-6-965 0,9-2-422 0,7-10 133 15</inkml:trace>
  <inkml:trace contextRef="#ctx0" brushRef="#br1" timeOffset="184411.18">16176 16719 8191 0,'10'7'0'0,"7"-2"0"15,10-5 0-15,11 1 0 0,10-1 0 0,6 0 0 16,8 0 0-16,4 0 0 0,5-1 0 16,-1-3-100-16,-4 1-363 0,1-1-414 15,-11 2-573-15,-6-2 81 0,-8 0 60 16</inkml:trace>
  <inkml:trace contextRef="#ctx0" brushRef="#br1" timeOffset="184606.03">16617 16376 8191 0,'-3'44'0'0,"3"9"0"15,0 7 0-15,0 6 0 0,4 7 0 16,3 2 0-16,1 2 0 0,4 0 0 16,2-7 0-16,5-7 0 0,0-9-944 15,4-6-1207-15,2-10-874 0</inkml:trace>
  <inkml:trace contextRef="#ctx0" brushRef="#br1" timeOffset="185146.72">17571 16365 5558 0,'-7'0'718'15,"-3"0"-116"-15,-2 0-67 0,0 6-25 16,-3 4-242-16,-3 1-268 0,-6 5 0 0,-1 1 0 16,1 4 0-16,-1 2 0 0,-3 0 0 15,2 4 0-15,2 0 0 0,2-3 0 16,3 3 0-16,7-3 0 0,7 2 0 16,5-1 0-16,0 1 0 0,7-4 0 0,13 0 0 15,12-1 0-15,11-5 0 0,6 0 0 16,11 1 0-16,4-3 0 0,6-4 0 0,1 3 0 15,-5 1 0-15,1-1 0 0,-10 6 0 16,-6-3 0-16,-13 6 0 0,-14 1 0 16,-14 5 0-16,-7 2 0 0,-3 1 0 15,-15 4 0-15,-15 0 0 0,-13-2 0 0,-8-3 0 16,-8-2 0-16,-6-7 0 0,-2-10 0 16,-3-8-396-16,3-3-927 0,3-10-481 15,3-14 84-15</inkml:trace>
  <inkml:trace contextRef="#ctx0" brushRef="#br1" timeOffset="185303.83">17513 16474 8191 0,'28'-14'0'0,"3"0"0"16,6 0 0-16,6-2 0 16,9-1 0-16,8 1 0 0,6-2 0 0,11 5 0 15,7-1 0-15,3 1 0 0,2 4 0 16,-2 4-407-16,-2-1-836 0,-5 6-556 0,-8 0-640 15</inkml:trace>
  <inkml:trace contextRef="#ctx0" brushRef="#br1" timeOffset="185684.93">18682 16622 8191 0,'11'7'0'16,"7"-2"0"-16,13 4 0 0,7 2 0 16,11-1 0-16,11 2 0 0,6-2 0 0,7 2 0 15,6-4 0-15,4 1 0 0,2-1 0 16,1 1-184-16,-2-2-526 0,1-1-576 15,-5-2-253-15,-9 3-34 0</inkml:trace>
  <inkml:trace contextRef="#ctx0" brushRef="#br1" timeOffset="185901.04">19358 16421 8191 0,'3'39'0'0,"0"10"0"0,2 6 0 0,1 7 0 15,1 4 0-15,-1 4 0 0,2-1 0 16,-1-3 0-16,-2-3 0 0,4-6 0 16,0-8-227-16,0-8-594 0,0-8-579 0,2-11-257 15,1-9-659-15</inkml:trace>
  <inkml:trace contextRef="#ctx0" brushRef="#br1" timeOffset="186187.96">19862 16163 8191 0,'11'-17'0'0,"11"1"0"0,8-2 0 16,6 5 0-16,4 2 0 0,6 3 0 15,4 4 0-15,3 4 0 0,-2 0 0 0,4 3 0 16,-4 6 0-16,-2 5 0 0,0 3 0 16,-4 4 0-16,-3 6 0 0,-5 2 0 0,-2 9 0 15,-6 5 0-15,-6 5 0 0,-4 10 0 16,-8 5 0-16,-3 8 0 0,-8 3 0 16,0 3 0-16,0 4 0 0,-9 0 0 0,-8-3 0 15,0-5 0-15,-2-2 0 0,-4-9 0 16,3-7 0-16,0-10 0 0,0-5-426 15,3-12-1111-15,5-12-498 0,4-11-89 0</inkml:trace>
  <inkml:trace contextRef="#ctx0" brushRef="#br1" timeOffset="186355.95">20139 16811 8191 0,'37'-7'0'0,"18"-6"0"0,17 4 0 16,13-3 0-16,7-4 0 0,10 5 0 16,5 0 0-16,3 1 0 0,1 3 0 0,-5-1-649 15,-6 8-1077-15,-9 0-405 0</inkml:trace>
  <inkml:trace contextRef="#ctx0" brushRef="#br2" timeOffset="-55177.6">9769 18344 4723 0,'30'-2'138'0,"13"-3"-8"15,10-3-58-15,12-4-27 0,12 0-45 0,9-3-35 16,9 1-28-16,7 3 63 0,4-4 2 16,3 3-6-16,5-1-6 0,-5 1-30 15,-1 1 15-15,-12 4 13 0,-6 1 6 16,-11 4 0-16,-14 2-11 0,-16 4 10 0,-16 2 7 16,-14 10 15-16,-14 0 9 0,-5 8-24 15,-8-1-34-15,-15-1-280 0,-10 0-369 16,-7 0-302-16</inkml:trace>
  <inkml:trace contextRef="#ctx0" brushRef="#br2" timeOffset="-53846.67">12987 18127 6555 0,'30'0'2'16,"10"-6"45"-16,14 1-47 0,15-1-155 15,10-4-266-15,10-2-123 0,7-1-76 0,2-3-49 16,5 1-44-16,0 4-140 0</inkml:trace>
  <inkml:trace contextRef="#ctx0" brushRef="#br2" timeOffset="-53465.96">15276 18014 8191 0,'34'-8'0'0,"13"1"0"16,15-1 0-16,13 0 0 0,13 0-91 15,7-3-27-15,8 1-144 0,10 4-393 16,2 0-328-16,6 1-219 0,1 1-85 0,0 4-161 16</inkml:trace>
  <inkml:trace contextRef="#ctx0" brushRef="#br2" timeOffset="-53043.57">17257 17979 8095 0,'42'-4'96'0,"11"0"-96"0,18-1 0 0,15-3 0 15,17-3 0-15,17-1-237 0,12-4-614 16,15-1-940-16,9 2 121 0,2-2-26 15</inkml:trace>
  <inkml:trace contextRef="#ctx0" brushRef="#br2" timeOffset="-52574.07">20133 17972 7722 0,'92'-10'116'16,"16"-1"-116"-16,11 2-180 0,14 2-547 0,8 2-583 16,10 2-583-16,1 3-108 0</inkml:trace>
  <inkml:trace contextRef="#ctx0" brushRef="#br2" timeOffset="-7251.27">11734 16216 1380 0,'0'-2'2'0,"0"0"10"0,0 1 8 0,0 0 9 16,0-1 29-16,0 1 36 0,0 1 32 15,0 0 18-15,0 0 3 0,0 0-4 16,0 0-11-16,0 0-18 0,0 0-10 15,2 0-11-15,-2 0-8 0,0 0-16 0,0 1-8 16,0 1 22-16,2-1 0 0,0 2 13 16,-2-2 18-16,0 0-29 0,1 2-21 15,-1-2-8-15,2-1-12 0,0 0 19 0,6 3 22 16,-3-3 21-16,2 0 3 0,4 0-23 16,3-4-35-16,3-1-20 0,9-2-8 15,-2-5-12-15,6 1-5 0,3 1-4 0,5-1-4 16,-2-1 4-16,5 1 1 0,-3 3 3 15,0 3 1-15,-2 1-3 0,2 3 4 16,-4 1 2-16,-5 0-10 0,-5 0 2 16,2 0 12-16,-9 1 68 0,-3 0 188 0,0 1 204 15,-10-1-69-15,-4 0-169 0,0 3-40 16,0 0 15-16,-11 2 17 0,-5 0-19 16,-9 3-22-16,-2 5-20 0,-2 1 0 0,-9 2-2 15,4-1-37-15,-4 1-24 0,1 3-12 16,-1-3-25-16,5 1-39 0,2-4-28 15,5 0-14-15,12-4-10 0,5-2 17 0,7-3 7 16,2-5 11-16,4 0 2 0,13 0-6 16,8-4-7-16,9-1 0 0,7-7 5 0,1 2-4 15,6-1-1-15,-1-5 12 0,0 5 11 16,-4 1 1-16,-1 0-13 0,-5 5-10 16,-9-2 41-16,-7 7 125 0,-8 0 86 15,-8 6-97-15,-5 3-127 0,0 6-29 0,-10 5 0 16,-8 1 0-16,-6 5 0 0,-5 0 0 15,-1 2 0-15,1-3 0 0,2-4 0 16,2-3 0-16,7-5 0 0,4-4 0 0,6-3 0 16,8-6 0-16,0 0 0 0,0 0 0 15,0-3 0-15,11-1 0 0,2-1 0 16,6-1 0-16,-2 2 0 0,2 0 0 16,-1-1 0-16,-2 5 0 0,-1 0 0 0,-1 0 0 15,-4 0 0-15,-1 0 0 0,1 3 0 16,-6 3 0-16,1 0 0 0,-3 0 0 0,-2 6 0 15,2-3 0-15,-2 5 0 0,0-1 0 16,0 0 0-16,2 2-293 0,1-7-560 16,4 4-426-16,-2-3-181 0,7 1-159 15</inkml:trace>
  <inkml:trace contextRef="#ctx0" brushRef="#br2" timeOffset="-6276.18">13207 18276 4104 0,'-11'0'285'0,"4"0"-32"0,5 0-36 16,2 0-16-16,0-4-46 0,0-2-28 15,0 1 25-15,6-3-40 0,11-4-42 0,5 0-12 16,10-3-48-16,8-3-10 0,10-3-16 16,3-2 5-16,7 2 6 0,3-2 10 15,0 2 0-15,-2-1 1 0,-1 6 3 16,-10 2 3-16,-5 2 107 0,-6 7 223 0,-15 2 186 15,-4 3 64-15,-13 0-152 0,-5 5-150 16,-2 10-159-16,-11 2-131 0,-12 6 0 0,-10 2 0 16,-10 4 0-16,-8 5 0 0,-4 0 0 15,-6-2 0-15,-1 3 0 0,9-7 0 16,-2 0 0-16,8-6 0 0,9-6 0 16,7-4 0-16,15-5 0 0,6-7 0 0,8 0 0 15,2-4 0-15,5-3 0 0,15-3 0 16,10-2 0-16,3 0 0 0,9 0 0 0,2 4 0 15,2 2 0-15,0 4 0 0,-2 2 0 16,-3 0 0-16,-7 2 0 0,-3 5 0 16,-7 5 0-16,-3 1 0 0,-5 2 0 15,-3 1 0-15,-7 4 0 0,-3 1 0 0,-3 2 0 16,0-2 0-16,0 0 0 0,0 3 0 16,-2 0 0-16,-5-1 0 0,3-2 0 15,-1 0 0-15,1-5 0 0,2-2 0 16,0-3 0-16,2-4 0 0,0-2 0 0,0-5 0 15,0 0-86-15,4-1-1387 0,7-4-572 16,0-2 422-16</inkml:trace>
  <inkml:trace contextRef="#ctx0" brushRef="#br2" timeOffset="-5530.85">15542 18123 7422 0,'-15'6'145'0,"8"1"-72"16,5-2-30-16,2-3-1 0,5-2-1 16,7-4-15-16,11-4 14 0,7-3-1 15,7-3-39-15,5-2 17 0,3 1-17 0,3-4 22 16,-4 2-5-16,0 2-15 0,-1 5 28 16,-7 0 28-16,-3 5-14 0,-5 5 28 15,-7 0-14-15,-8 4-58 0,-4 7 0 0,-8 4 0 16,-1 8 0-16,-4 4 0 0,-8 1 0 15,-9 5 0-15,-3 0 0 0,-4 0 0 16,-1-1 0-16,-1-4 0 0,1-4 0 16,5-4 0-16,5-8 0 0,7-5 0 0,4-7 0 15,7 0 0-15,1-9 0 0,4-5 0 0,11-2 0 16,8-4 0-16,4 0 0 0,4-1 0 16,-2 6 0-16,2 1 0 0,-2 5 0 15,-4 5 0-15,-9 4 0 0,-6 0 0 16,-8 5 0-16,-2 7 0 0,0 8 0 15,-10 6 0-15,-5 5 0 0,-10 6 0 0,-2 3 0 16,-3 3 0-16,0-3 0 0,6 0 0 16,5-6 0-16,7-3 0 0,5-7 0 15,6-6 0-15,1-4 0 0,4-6 0 0,11-4 0 16,4-4 0-16,5 0 0 0,1-4 0 16,2 0 0-16,1-4 0 0,-3-2 0 15,-2 4 0-15,0 0 0 0,-4 1 0 0,-1 5 0 16,1 0 0-16,-3 0-227 0,2 1-660 15,1 5-941-15,4-4 193 0,2 2-49 16</inkml:trace>
  <inkml:trace contextRef="#ctx0" brushRef="#br2" timeOffset="-4848.07">17679 18076 3773 0,'-6'0'505'15,"0"0"-68"-15,6 0-93 0,0 0 107 16,0 0 99-16,0-4-30 0,2 0-149 0,7-1-132 15,5-1-69-15,7-3-98 0,8-3-46 16,6-6 4-16,8 2-6 0,5-7-20 16,5 2-10-16,5-2 6 0,0-1-12 0,1 3 7 15,-6-1 5-15,-2 3 3 0,-8 3 0 16,-5 5 11-16,-15 4 42 0,-7 7 72 16,-12 0 57-16,-4 10 20 0,-4 6-101 15,-15 9-104-15,-13 4 0 0,-8 9 0 16,-10 4 0-16,-3 5 0 0,-1-1 0 0,-2-2 0 15,3 0 0-15,8-5 0 0,7-8 0 0,12-7 0 16,9-10 0-16,12-10 0 0,5-4 0 16,2-4 0-16,14-10 0 0,13-7 0 15,10-3 0-15,12-4 0 0,5-1 0 0,5 2 0 16,1 1 0-16,0 8 0 0,-1 4 0 16,-7 7 0-16,-6 4 0 0,-14 3 0 15,-8 10 0-15,-15 8 0 0,-8 5 0 0,-3 10 0 16,-9 6 0-16,-13 5 0 0,-8 0 0 15,-6 0 0-15,-2 0 0 0,-2-3 0 16,4-3 0-16,5-7 0 0,5-6 0 0,11-3 0 16,9-9 0-16,4-2 0 0,2-6 0 15,7-4 0-15,7-1-293 0,11-1-816 16,6-6-711-16,5-3-160 0</inkml:trace>
  <inkml:trace contextRef="#ctx0" brushRef="#br2" timeOffset="-3998.96">20356 17996 6027 0,'-12'4'349'0,"3"-1"-73"0,6 1-111 15,3 1-101-15,0-2-6 0,3-2-2 16,9-1-56-16,8 0-7 0,10 0-10 16,3-2 17-16,7-4 13 0,2-6-27 0,6-4 14 15,-1 0 0-15,0-4 11 0,-3 1-4 16,-3 3-7-16,-2-2-2 0,-6 7 2 16,-7 6 68-16,-8 4 163 0,-7 1 172 15,-7 6-31-15,-4 7-241 0,-6 8-131 0,-8 4 0 16,-11 8 0-16,-4 6 0 0,-8-1 0 15,-5 0 0-15,-1 2 0 0,2-2 0 16,2-3 0-16,4-3 0 0,4-6 0 0,6-8 0 16,11-8 0-16,9-4 0 0,5-6 0 15,6 0 0-15,15-8 0 0,9-2 0 16,11-6 0-16,4-1 0 0,3 1 0 0,4 1 0 16,-3 4 0-16,-2 1 0 0,-7 5 0 15,-4 5 0-15,-10 0 0 0,-5 0 0 0,-8 8 0 16,-7 4 0-16,-6 4 0 0,0 4 0 15,-6 2 0-15,-8-1 0 0,-5 1 0 16,3-2 0-16,-1-3 0 0,6-3 0 16,-1-4 0-16,5-2 0 0,6-3 0 0,1-5 0 15,2 0 0-15,9 0 0 0,1 0 0 16,7 0 0-16,-1 0 0 0,-1 0 0 0,0 3 0 16,-6 2 0-16,-6 5 0 0,-5 4 0 15,0 4 0-15,-2 3 0 0,-11 3 0 16,-3 4 0-16,-3-1 0 0,-4-1 0 15,-1-2 0-15,2-1 0 0,6-7 0 16,2-3 0-16,7-1 0 0,6-7 0 0,1-4-848 16,1-1-1273-16,10 0 399 0,5-4 177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28:35.563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22440 9254 7658 0,'0'52'425'16,"4"12"-317"-16,2 4-108 0,-1 5 0 16,6 4 0-16,2-1 0 0,0 1-227 0,5-8-635 15,-2-6-417-15,3-9-198 0,1-11-415 16</inkml:trace>
  <inkml:trace contextRef="#ctx0" brushRef="#br0" timeOffset="781.15">23485 9290 5155 0,'-12'-5'420'0,"4"1"-89"16,3-6-112-16,5 0-88 0,0-1-79 15,0 1-17-15,5-4 21 0,8 0 2 16,11-1-26-16,4-2 52 0,7 3 37 0,4 4-41 16,4-1 5-16,3 6 71 0,3 5 104 15,-2 0 44-15,-1 8-14 0,-3 5-61 16,0 7-136-16,-6 7-93 0,-7 3 0 15,-5 3 0-15,-8 0 0 0,-7 2 0 0,-7 1 0 16,-3-1 0-16,0-1 0 0,-8-5 0 16,-3-2 0-16,-5-5 0 0,-1-5 0 0,4-9 0 15,-2-1 0-15,3-7 0 0,4 0 0 16,5-3 0-16,3-4 0 0,0-1 0 16,0 0 0-16,10 0 0 0,5 3 0 15,7 4 0-15,2 1 0 0,5 0 0 0,1 4 0 16,3 6 0-16,2 2 0 0,-4 4 0 15,0 4 0-15,-2 1 0 0,-6 2 0 0,-7 0 0 16,-8 2 0-16,-6 0 0 0,-2 3 0 16,-7 2 0-16,-12-1 0 0,-12 3 0 15,-4 2 0-15,-7 0 0 0,-7 0 0 16,3-2 0-16,-1 0 0 0,4-7 0 0,5-8 0 16,6-6-263-16,10-8-1560 0,11-3-1466 15</inkml:trace>
  <inkml:trace contextRef="#ctx0" brushRef="#br0" timeOffset="1487.61">25302 9201 6156 0,'-18'5'594'0,"-3"6"48"15,0 1-138-15,-2 4-258 0,-2 0-197 16,-1 5-49-16,2 1 0 0,-1-1 0 16,4 0 0-16,5 3 0 0,5-3 0 0,6-3 0 15,5-3 0-15,0 0 0 0,11-3 0 16,12-1 0-16,9-1 0 0,8-1 0 16,9 3 0-16,5-2 0 0,7 5 0 0,0 2 0 15,-2 3 0-15,1 3 0 0,-7-1 0 16,-8 6 0-16,-9 0 0 0,-9-1 0 15,-9 3 0-15,-11-2 0 0,-7 0 0 0,-7 0 0 16,-9 0 0-16,-11-3 0 0,-8-3 0 16,-6-4-213-16,-2-4-865 0,-3-4-683 15,0-7 58-15</inkml:trace>
  <inkml:trace contextRef="#ctx0" brushRef="#br0" timeOffset="1649.13">25405 9293 8191 0,'21'0'0'0,"8"0"0"15,5-3 0-15,6-2 0 0,2 1 0 16,6-6 0-16,-1 1-219 0,2-2-794 16,3 5-665-16,1 2-67 0</inkml:trace>
  <inkml:trace contextRef="#ctx0" brushRef="#br0" timeOffset="2331.21">26769 9108 7346 0,'11'-5'197'16,"0"-6"-85"-16,8 1-46 0,4-4-29 15,7-3-25-15,1-2-10 0,5 3 15 0,1-3-1 16,1 8 29-16,0 1 44 0,0 5 0 16,-1 5 14-16,-2 0-43 0,-5 5-60 15,-1 10 0-15,-6 2 0 0,-2 10 0 0,-2 5 0 16,-7 4 0-16,-5 6 0 0,-5 6 0 16,-2 6 0-16,0 5 0 0,-2 6 0 15,-9 0 0-15,1 3 0 0,-7-1 0 16,4-3 0-16,-5-6 0 0,3-3-29 0,3-6-725 15,-1-9-755-15,3-7 30 0,5-9 232 16,-1-4-214-16</inkml:trace>
  <inkml:trace contextRef="#ctx0" brushRef="#br0" timeOffset="2491.69">27063 9490 8191 0,'16'-17'0'0,"8"4"0"0,6 3 0 0,7-2 0 16,5 5 0-16,6 6 0 0,2 1 0 16,5 0 0-16,4 0 0 0,7 0-198 15,1 1-1108-15,0 3-924 0</inkml:trace>
  <inkml:trace contextRef="#ctx0" brushRef="#br0" timeOffset="3127.76">28703 9105 5781 0,'12'11'946'0,"2"8"-50"15,-2 7-402-15,4 7-420 0,0 6-74 16,3 1 0-16,-1-1 0 0,2-2 0 0,3-8 0 15,3-8 0-15,5-11 0 0,6-9 0 16,6-6 0-16,9-19 0 0,7-18 0 0,10-15 0 16,10-20 0-16,10-15 0 0,6-10 0 15,9-7-578-15,5-7-900 0,6 0-169 16,7 2-306-16</inkml:trace>
  <inkml:trace contextRef="#ctx0" brushRef="#br0" timeOffset="4391.01">22539 11020 5981 0,'0'25'401'0,"0"14"179"16,0 10-17-16,0 8-254 0,-1 7-162 16,-5 6-100-16,-1 5-47 0,-1-1-165 0,3 4-160 15,5-1-137-15,0-3-341 16,0-7-214-16,0-2-171 0,9-11 215 0,9-10-145 16</inkml:trace>
  <inkml:trace contextRef="#ctx0" brushRef="#br0" timeOffset="4967.04">23375 11041 6157 0,'-6'-3'436'0,"-2"-2"-122"0,3 1-77 15,3-5-120-15,2-1-31 16,0 0-10-16,0-1-44 0,2-4-9 0,9-3-10 15,3 3 47-15,9-2 37 0,2 6 19 16,6 3 38-16,4 7-44 0,3 1-13 0,3 0-31 16,-2 9-66-16,0 6 0 0,-2 5 0 15,-5 6 0-15,-4 0 0 0,-7 5 0 16,-7 2 0-16,-5-1 0 0,-8 1 0 0,-1 0 0 16,0-3 0-16,-7-5 0 0,-3 0 0 15,-2-4 0-15,-2-5 0 0,2-4 0 0,3-7 0 16,1-1 0-16,4-4 0 15,4 0 0-15,0 0 0 0,0 0 0 0,7-5 0 16,9 5 0-16,4 0 0 0,3 0 0 16,6 0 0-16,3 5 0 0,4 2 0 0,1 5 0 15,0 4 0-15,-3 4 0 0,-2 1 0 16,-1 2 0-16,-7 3 0 0,-7 2 0 16,-5 3 0-16,-10 1 0 0,-2 3 0 15,-1 3 0-15,-14 1 0 0,-13 3 0 0,-7-1 0 16,-9-2 0-16,-4-3 0 0,-1-3 0 15,-4-10 0-15,3-7 0 0,5-12 0 16,6-4-546-16,10-11-1898 0,10-8-862 0</inkml:trace>
  <inkml:trace contextRef="#ctx0" brushRef="#br0" timeOffset="5717.4">25170 10961 4314 0,'-1'0'596'16,"1"-3"8"-16,0 1-37 0,0-4-121 0,5 1-159 15,6-3-95-15,1-5-12 0,8 2-38 16,3-4-72-16,5 0-37 0,6 1-4 15,2 3-16-15,2 1 19 0,3 3 0 0,6 5-3 16,-4 2 14-16,4 0-16 0,0 3-2 16,-4 7 0-16,-1 1 2 0,-1 2 16 0,-3 3 48 15,-8 1 80-15,-9 5-30 0,-5 1-109 16,-9 4-32-16,-5 4 0 0,-2 6 0 16,0 6 0-16,-9 7 0 0,-7 6 0 15,-4 9 0-15,-4 4 0 0,-1 7 0 0,-4 0 0 16,2 2 0-16,-1-3 0 0,5 1 0 15,0-7 0-15,5-9 0 0,6-7-427 16,6-14-1214-16,4-12-161 0,2-16-7 0</inkml:trace>
  <inkml:trace contextRef="#ctx0" brushRef="#br0" timeOffset="5910.7">25602 11390 8191 0,'32'-10'0'0,"10"-3"0"0,9-4 0 16,9 2 0-16,5-2 0 0,8 3 0 16,7 1 0-16,5 3 0 0,5 3-1450 15,0 5-789-15</inkml:trace>
  <inkml:trace contextRef="#ctx0" brushRef="#br0" timeOffset="6718.18">28646 10780 6763 0,'9'12'652'0,"3"9"-175"15,10 5-235-15,10 7-185 0,12 8-57 16,12 2 0-16,8 3 0 0,8 1-87 15,8 0-336-15,0-3-366 0,2-5-99 0,-3-5 21 16,-5-5-40-16,-8-8-94 0,-8-6-520 16</inkml:trace>
  <inkml:trace contextRef="#ctx0" brushRef="#br0" timeOffset="6884.21">29355 10691 8191 0,'-55'67'0'16,"2"16"0"-16,-8 17 0 0,1 4 0 15,-3 13 0-15,0 2 0 0,1 1 0 16,7-5-337-16,12-7-1588 0</inkml:trace>
  <inkml:trace contextRef="#ctx0" brushRef="#br0" timeOffset="11903.79">15666 4044 3035 0,'-19'-44'244'0,"0"0"-17"0,1 6-22 16,3 3 3-16,4 1 28 0,2 6-19 15,7 5-5-15,2 3 49 0,0 6 14 0,12 3-51 16,11 6-86-16,13 5-116 0,14 0-3 0,12 0-19 16,13 4 5-16,12 1 14 0,12 0-19 15,10 1-22-15,11-1-114 0,4-5-10 16,3 0 110-16,1 0 36 0,-4-4 14 15,-2-1 38-15,-1-1-8 0,-9 5-32 0,-7 1 12 16,-5 0 0-16,-7 4-17 0,-7 4 2 16,-8 5 6-16,-7 4 0 0,-17 3 10 0,-12 3 38 15,-12-2 25-15,-20 2-25 0,-8 3-16 16,-3 0 33-16,-19 0 41 0,-19 4 86 16,-18 2 102-16,-18 1 10 0,-13 0 40 15,-8-2 101-15,-13 3-19 0,-4 1-255 16,-3 1-186-16,-3 1 0 0,3 1 0 0,7 3 0 15,3 2 0-15,11 5 0 0,11 3 0 16,12 2 0-16,16 2 0 0,17 0 0 0,18-1 0 16,14-5 0-16,6-4 0 0,15-5 0 15,20-8 0-15,17-9 0 0,17-7 0 16,12-8 0-16,10-6 0 0,5-2 0 0,5 0 0 16,3-2 0-16,-4 0 0 0,-4 2 0 15,-6 0 0-15,-8 2 0 0,-10 3 0 16,-11 10 0-16,-9 2 0 0,-15 4 0 0,-13 4 0 15,-8 2 0-15,-11 0 0 0,-4-1 0 16,0 9 0-16,-11 0 0 0,-11 2 0 16,-7 3 0-16,-1 2 0 0,-7 2 0 15,2 8 0-15,-2-8 0 0,4 0 0 0,10-7 0 16,12-10 0-16,10-13 0 0,3-8 0 0,21-9-297 16,24-16-1203-16,18-18-1178 15</inkml:trace>
  <inkml:trace contextRef="#ctx0" brushRef="#br0" timeOffset="18483.86">22832 13256 3983 0,'-12'-4'296'16,"-1"-2"123"-16,2 0-39 0,3 1 20 15,2-8-66-15,5 2-73 0,1-4-20 16,0 0-150-16,0-2-91 0,10-4-23 0,6-2-23 15,3 0 40-15,11 1-3 0,1-2-27 16,6 5-1-16,1 3 37 0,0 4 22 16,0 7 2-16,-2 5 13 0,2 0 50 0,-4 7 83 15,-3 6 67-15,0 2 43 0,-7 9 46 16,-5 2-38-16,-2 1 6 0,-9 6-116 16,-3-1-178-16,-5 1 0 0,0 2 0 15,-2-1 0-15,-9-4 0 0,-2 2 0 0,-4-6 0 16,3-4 0-16,3-4 0 0,-3-7 0 0,6-5 0 15,4-2 0-15,4-4 0 0,0 0 0 16,0 0 0-16,7 0 0 0,7 0 0 16,4 3 0-16,6 1 0 0,5 4 0 15,4 1 0-15,3 6 0 0,0 0 0 0,6 0 0 16,0 3 0-16,-3 3 0 0,-1-1 0 16,-9 2 0-16,-5-5 0 0,-10 7 0 15,-8-3 0-15,-6 3 0 0,-5 0 0 0,-12 4 0 16,-14 1 0-16,-7 2 0 0,-9-1 0 15,-1-3 0-15,-5-1 0 0,1-4 0 16,4-8 0-16,2-5-202 0,7-5-1041 16,7-4-278-16,9 0 371 0,9-11-433 0</inkml:trace>
  <inkml:trace contextRef="#ctx0" brushRef="#br0" timeOffset="18914.74">24763 13038 5809 0,'-6'5'413'15,"-4"6"104"-15,-4 1 39 0,-5 2 22 16,-2 1-275-16,-3 5-288 0,-4 0-15 0,-1 4 0 16,3-3 0-16,2 2 0 0,5-2 0 15,4-1 0-15,10-3 0 0,2 2 0 16,3-3 0-16,7 0 0 0,9-5 0 15,9 2 0-15,8-4 0 0,5 4 0 0,4-2 0 16,4 0 0-16,-2 3 0 0,0 4 0 16,-4 0 0-16,-10 7 0 0,-6 6 0 0,-13 1 0 15,-8 7 0-15,-3 0 0 0,-2 3 0 16,-12-1 0-16,-11-4 0 0,-9-2 0 16,-1-6-45-16,-7-6-776 0,2-10-834 15,0-6-76-15,3-7-552 0</inkml:trace>
  <inkml:trace contextRef="#ctx0" brushRef="#br0" timeOffset="19084.59">24619 13084 8191 0,'5'7'0'0,"0"-3"0"0,5 2 0 0,7-4 0 15,7-2 0-15,7 0 0 0,6 0 0 16,9 0 0-16,7-2 0 0,7-4 0 0,5-1 0 15,3 1-61-15,5-3-829 0,2 2-911 16,0-4-153-16</inkml:trace>
  <inkml:trace contextRef="#ctx0" brushRef="#br0" timeOffset="19619.77">25929 13049 6292 0,'17'-9'150'0,"12"-3"-100"0,8 2-43 16,3-4-14-16,5 4 11 0,5-2 11 16,-3 8 45-16,6 1 73 0,-3 3 54 0,-1 0 117 15,-4 7 157-15,-2 8-62 0,-6 7-263 16,-9 8-136-16,-5 9 0 0,-7 6 0 0,-12 11 0 15,-4 7 0-15,0 6 0 0,-9 4 0 16,-11 4 0-16,-5-2 0 0,-6 3 0 16,1-7 0-16,1-6 0 0,0-8-806 0,4-8-904 15,8-11-11-15,5-9-529 0</inkml:trace>
  <inkml:trace contextRef="#ctx0" brushRef="#br0" timeOffset="19794.72">26099 13457 8191 0,'23'0'0'0,"11"0"0"16,9 0 0-16,3 1 0 0,11 3 0 16,6 1 0-16,6-3 0 0,8 2 0 0,6-4 0 15,2 0-350-15,7 0-1117 0,0 0-777 0</inkml:trace>
  <inkml:trace contextRef="#ctx0" brushRef="#br0" timeOffset="20435.8">28768 12695 6906 0,'0'0'362'0,"14"10"-151"0,9 11-85 15,15 9-35-15,6 10-91 0,10 14-15 16,11 5-60-16,1 7-30 0,5 2-100 16,6 0-137-16,-1 0-109 0,-1-3-10 0,-3-4-47 15,-7-6-8-15,-3-9 3 0,-8-7-43 16,-7-11-22-16,-9-8-78 0,-6-15-509 15</inkml:trace>
  <inkml:trace contextRef="#ctx0" brushRef="#br0" timeOffset="20605.64">29434 12694 8191 0,'-55'59'0'0,"-6"21"0"15,-3 16 0-15,1 11 0 0,0 11 0 16,3 5 0-16,3-3 0 0,7 0 0 0,10-9 0 16,11-11-375-16,14-11-1714 0</inkml:trace>
  <inkml:trace contextRef="#ctx0" brushRef="#br1" timeOffset="62518.12">1643 9460 3514 0,'-12'27'253'0,"3"0"41"15,-2-1 158-15,0-4 77 0,2 0-5 0,-5-2-42 16,1-3-62-16,1-6-60 0,-1-3-82 16,-3-7-118-16,5-1-107 0,0-4-27 0,2-8-26 15,5-10 13-15,4-6-13 0,0-11 11 16,0-4 3-16,5-6-5 0,9-6 10 15,0-5 1-15,10-4-20 0,1-3 16 16,3 1-7-16,3-1-9 0,-1-3 3 0,-3 1-3 16,-2 3 1-16,-1 0 5 0,-6 1 15 15,-5 1 8-15,-6 4 12 0,-6-2 12 0,-1 9 39 16,0 0 114-16,-11 6 5 0,-6 4-139 16,-8 9-72-16,-6 9 0 0,-5 9 0 15,-7 10 0-15,-4 4 0 0,-3 5 0 16,-4 8 0-16,1 6 0 0,1 4 0 0,4 3 0 15,4 3 0-15,4-1 0 0,9 0 0 16,8 0 0-16,11-2 0 0,6 3 0 0,6-2 0 16,3 3 0-16,13 1 0 0,12 5 0 15,7 1 0-15,11 4 0 0,5-3 0 16,7 7 0-16,5-3 0 0,5-1 0 0,4-1 0 16,-3 0 0-16,-1 1 0 0,-1-3 0 15,-4-3 0-15,-7 0 0 0,-8-2 0 16,-13 1 0-16,-7 2 0 0,-14 0 0 0,-7-2 0 15,-7 3 0-15,0 3 0 16,-14 0 0-16,-14 5 0 0,-6-1 0 0,-8 1 0 16,-5-4 0-16,-4-5 0 0,0-2 0 15,2-11 0-15,5-6 0 0,1-11 0 0,6-4-267 16,10-4-925-16,8-7-622 0,9-8 229 16</inkml:trace>
  <inkml:trace contextRef="#ctx0" brushRef="#br1" timeOffset="62831.83">2210 8501 8191 0,'17'47'0'0,"2"10"0"16,2 8 0-16,-3 8 0 0,1 10 0 0,-6 2 0 15,-1 5 0-15,0 1 0 16,-5-1 0-16,2-1 0 0,-4-9 0 0,2-1-349 15,-1-10-916-15,-2-6-590 0,5-6-311 16</inkml:trace>
  <inkml:trace contextRef="#ctx0" brushRef="#br1" timeOffset="63132">2796 8850 8191 0,'12'4'0'16,"6"-2"0"-16,2 0 0 0,6-1 0 0,4 0 0 16,3-1 0-16,3 4 0 0,5-1 0 15,0 1-642-15,-1 4-697 0,-2 4-26 0,-2-1 100 16,-7 5-424-16</inkml:trace>
  <inkml:trace contextRef="#ctx0" brushRef="#br1" timeOffset="63283.09">2917 9172 8191 0,'7'10'0'0,"5"4"0"0,11-2 0 16,7-2 0-16,7 2 0 0,7-4 0 16,6-3 0-16,4 1 0 0,7-5-845 0,0-1-1448 15</inkml:trace>
  <inkml:trace contextRef="#ctx0" brushRef="#br1" timeOffset="64701.65">4316 8541 6582 0,'5'47'708'16,"2"11"-138"-16,0 5-294 0,2 9-221 0,-2 3-55 15,2 3 0-15,-1 4 0 0,-3-6 0 16,1 4-14-16,-1-3-304 0,3-4-530 15,-6-6-430-15,1-4-212 0,3-8-565 0</inkml:trace>
  <inkml:trace contextRef="#ctx0" brushRef="#br1" timeOffset="65006.61">4705 9116 6396 0,'0'-11'312'0,"7"-2"-108"0,11-2-95 0,2-1-89 15,6-5 2-15,4 2 3 0,7 1 14 16,2 2 12-16,4 4-29 0,3 3-22 16,3 6-22-16,1 3-111 0,-2 0-250 15,4 5-278-15,-3 7-171 0,1 4-112 0,-8 0-22 16,0 4-521-16</inkml:trace>
  <inkml:trace contextRef="#ctx0" brushRef="#br1" timeOffset="65222.74">5132 8758 8078 0,'-8'39'113'0,"2"3"-113"0,5 9 0 16,1-3 0-16,0 1 0 0,0 0 0 15,0 0 0-15,1-1 0 0,5 1-264 0,2-2-496 16,-1-5-289-16,2-5-92 0,3-4-17 16,-1-7-465-16</inkml:trace>
  <inkml:trace contextRef="#ctx0" brushRef="#br1" timeOffset="65657">5538 8585 6093 0,'0'-16'57'0,"0"-4"-39"16,3-8-18-16,7 3-38 0,9-2 13 15,5 2 25-15,6 4 69 0,2 3 76 16,5 8 34-16,-3 7 62 0,2 3 96 0,-3 3 46 15,-3 7-6-15,-2 9-108 0,-5 5-183 16,-8 4-86-16,-1 4 0 0,-10-1 0 16,-4 7 0-16,0 1 0 0,-2-2 0 0,-7 0 0 15,-3-5 0-15,-3-4 0 0,1-3 0 16,2-5 0-16,5-5 0 0,-1-7 0 16,8-2 0-16,0-6 0 0,4 0 0 15,9 0 0-15,4-4 0 0,10 2 0 0,3 1 0 16,8-1 0-16,3 2 0 0,1 0 0 15,3 3 0-15,0 3 0 0,-2 5 0 16,-8 4 0-16,-3 6 0 0,-7 4 0 16,-12 2 0-16,-9 5 0 0,-4 5 0 0,-2 0 0 15,-12 6 0-15,-8-2 0 0,-11 2 0 0,-4-5 0 16,-6 1 0-16,1-7 0 0,-5-7 0 16,5-7-560-16,0-6-1049 0,5-10-449 15</inkml:trace>
  <inkml:trace contextRef="#ctx0" brushRef="#br1" timeOffset="65924.53">6340 8795 7771 0,'13'4'420'0,"7"2"-420"0,7-4 0 15,7 1 0-15,5-3 0 0,8 0 0 0,5 0 0 16,8 0 0-16,1-3 0 0,5 3 0 16,1-1 0-16,-8 0-139 0,2 1-425 15,-9 0-351-15,-5 0-89 0,-9 2-104 0,-9 5-85 16</inkml:trace>
  <inkml:trace contextRef="#ctx0" brushRef="#br1" timeOffset="66103.92">6796 8578 8191 0,'0'34'0'0,"0"8"0"0,0 9 0 15,4 6 0-15,0 3 0 0,0 5 0 0,0 0 0 16,2-5 0-16,2 0 0 0,-3-5-766 16,2-8-1262-16,5-7-920 0</inkml:trace>
  <inkml:trace contextRef="#ctx0" brushRef="#br1" timeOffset="66711.53">7716 8791 8191 0,'-7'10'0'0,"5"2"0"0,2-7-204 15,0 1-369-15,6-2-581 0,2-4-494 16,8 0-158-16</inkml:trace>
  <inkml:trace contextRef="#ctx0" brushRef="#br1" timeOffset="66835.8">8195 8906 8191 0,'0'25'0'0,"7"-5"0"0,3-8-500 0,2-7-901 16,7-3-511-16</inkml:trace>
  <inkml:trace contextRef="#ctx0" brushRef="#br1" timeOffset="66968.92">8722 8920 8191 0,'5'23'0'0,"1"-7"-546"16,11-4-799-16,6-7-320 0,2-5-174 0</inkml:trace>
  <inkml:trace contextRef="#ctx0" brushRef="#br1" timeOffset="67083.35">9318 8939 8191 0,'2'27'0'0,"2"0"0"0,1-1 0 15,1-5 0-15,3 0 0 0,4-5-1272 16,5-7-1654-16</inkml:trace>
  <inkml:trace contextRef="#ctx0" brushRef="#br1" timeOffset="199141.87">9965 8948 3171 0,'-4'0'318'0,"3"0"-55"0,0 0-58 0,1 0 3 16,0 0 31-16,0-4 43 15,0 2 83-15,0-4 53 0,0 1-35 0,1-3-26 16,8 4 8-16,2-3-58 0,7-1-150 15,0 3-64-15,6-2-14 0,6 2-31 0,3 0 7 16,5 3-44-16,5 2-11 0,0 0-30 16,5 0-4-16,-1 0-15 0,1 0-72 15,-3 0-181-15,-2 0-212 0,-3 0-168 16,-3 2-111-16,-5-2-9 0,-3 4-19 0,-5 0-489 16</inkml:trace>
  <inkml:trace contextRef="#ctx0" brushRef="#br1" timeOffset="199400.56">10341 8448 5986 0,'0'27'647'16,"0"6"-63"-16,2 7-144 0,4 8-111 16,-1 10-155-16,1 0-143 0,3 9-31 15,-1-2 0-15,2 1 0 0,1-5-76 0,1-4-252 16,-1-5-434-16,3-8-293 0,0-6-115 16,1-4 17-16,0-12-236 0</inkml:trace>
  <inkml:trace contextRef="#ctx0" brushRef="#br1" timeOffset="199709.19">10896 8423 5741 0,'8'12'553'16,"-1"8"28"-16,3 7-29 0,-1 8-130 15,0 9-159-15,-1 8-184 0,-2 5-79 0,1 6 0 16,-1 3 0-16,0 2 0 0,-1-3-233 15,2-5-420-15,-1-5-307 0,1-10-198 0,0-4-114 16,3-8-339-16</inkml:trace>
  <inkml:trace contextRef="#ctx0" brushRef="#br1" timeOffset="200125.31">11284 8496 3985 0,'0'0'651'0,"0"0"-30"0,0 0-94 15,0 1-37-15,0 3 32 0,0 7 26 16,-6-2-39-16,-1 6-218 0,-4 2-244 15,-2 4-47-15,2 6 0 0,-4 0 0 16,2 0 0-16,1 1 0 0,0-2 0 0,5-2 0 16,5-3 0-16,2-2 0 0,0-6 0 15,5-5 0-15,11-5 0 0,7-3 0 16,13 0 0-16,6 0 0 0,5-3 0 0,8-2 0 16,3 1 0-16,3 2 0 0,0 2 0 15,-7 0 0-15,-3 3 0 0,-5 8 0 0,-13 5 0 16,-11 5 0-16,-10 5 0 0,-8 9 0 15,-4 1 0-15,-7 3 0 0,-11 4 0 16,-8 3 0-16,-11-4 0 0,2 1 0 16,-6-7 0-16,-2-7 0 0,5-4-526 15,0-12-784-15,1-9-289 0,5-4 44 0</inkml:trace>
  <inkml:trace contextRef="#ctx0" brushRef="#br1" timeOffset="200342.24">11392 8391 8058 0,'7'-7'103'0,"8"5"-73"16,8-6-30-16,8 0 0 0,10-3 0 0,6 0-78 15,3-2-348-15,4 3-421 0,6 0-305 16,-2 6-192-16,-2-3-82 0</inkml:trace>
  <inkml:trace contextRef="#ctx0" brushRef="#br1" timeOffset="201155.81">12221 8781 5607 0,'0'0'274'0,"5"0"-74"0,4 0-62 0,6 0-52 16,7 0-10-16,1 0-16 0,7 0-21 15,7 0-39-15,3 0-55 0,4 0-210 16,5 0-182-16,-2 0-209 0,3 1-142 16,-1 2 5-16,-6 2-69 0,-1 0-664 0</inkml:trace>
  <inkml:trace contextRef="#ctx0" brushRef="#br1" timeOffset="201396.37">12529 8564 6095 0,'2'46'414'16,"5"6"-199"-16,-3 4-144 0,3 4-60 15,2 1-11-15,-4-1-131 0,3-1-265 0,1-5-234 16,-2-5-173-16,0-5-70 0,2-8-26 16,1-5-566-16</inkml:trace>
  <inkml:trace contextRef="#ctx0" brushRef="#br1" timeOffset="201858.86">13084 8363 5187 0,'0'21'559'0,"2"8"-47"0,0 10-5 0,-2 9-93 16,2 5-62-16,1 10-93 0,-3 4-155 15,0 3-73-15,2 1-31 0,-2 1 0 0,0-6-75 16,0-3-245-16,0-7-408 0,0-6-299 16,0-9-166-16,2-9-4 0,0-12-411 15</inkml:trace>
  <inkml:trace contextRef="#ctx0" brushRef="#br1" timeOffset="202244.04">13338 8372 4516 0,'8'-10'328'0,"2"-1"-69"0,-1 0-6 15,3 2-14-15,0 5-59 0,-1-2-65 0,3 4-37 16,1-1-12-16,2-2 2 0,5 2-11 16,2-2 0-16,1 0 12 0,5 1 34 15,-1 0 66-15,2 4 73 0,5 0 58 16,-2 0-1-16,1 5-24 0,-3 0-10 0,-1 10-72 16,0 1-133-16,-5 9-60 0,0 3 0 15,-9 9 0-15,-2 3 0 0,-9 8 0 0,-3 2 0 16,-3 5 0-16,0 5 0 0,-9 1 0 15,-4 5 0-15,-5 0 0 0,-1-2 0 16,0-4 0-16,2-2 0 0,0-4 0 16,5-6-45-16,4-9-707 0,5-9-635 0,3-7 54 15,0-12 124-15,0-7-190 0</inkml:trace>
  <inkml:trace contextRef="#ctx0" brushRef="#br1" timeOffset="202462.31">13574 8774 5310 0,'17'-24'401'16,"4"2"-30"-16,4 0 14 0,6 1-3 15,3 2-52-15,4 6-99 0,5 6-102 16,-1 3-32-16,5 4-48 0,2 2-40 0,-1 5-9 15,3 7-5-15,-1 4-215 0,-1 4-573 16,0-1-542-16,-3 0-359 0</inkml:trace>
  <inkml:trace contextRef="#ctx0" brushRef="#br1" timeOffset="-187430.19">1274 12096 2859 0,'-2'13'195'16,"-5"2"-4"-16,5-6-1 0,-1 2 24 0,-3-2 15 15,4 2 2-15,0-6-2 0,-2-1-68 16,2-2-85-16,-2-2-48 0,2 0-14 15,-2-4 14-15,3-7-3 0,0-3-15 0,1-4 8 16,0-10-7-16,0-5-11 0,0-6 0 16,0-6 17-16,1-6 4 0,6-4-14 15,-2-3-3-15,2 0 10 0,-1 1 7 0,-3-1-18 16,-1 3-3-16,-2 4 11 0,0 1 7 16,0 2-3-16,0 5-1 0,0 3 1 15,-7 0 7-15,-3 8 21 0,-2 4 104 0,1 6 78 16,-6 3-39-16,0 8 1 0,-2 6-20 15,-5 5-20-15,-1 0 68 0,1 3-34 16,-3 7-75-16,0 1 22 0,0 4-23 16,2 1-46-16,0 1-26 0,8 0-33 0,-2-2-4 15,8 1-5-15,2-1 7 0,2 0-3 16,7 1-8-16,0 1-14 0,7-1 5 0,5 6 1 16,6-1 0-16,8 4 13 0,6 3 0 15,6 2 8-15,1-1 32 0,3 2 12 16,3-1-17-16,4 1-2 0,0-1-14 15,-4-2 10-15,3 1 11 0,-4-1 25 0,-1-1 68 16,-2-1 103-16,-5 1 78 0,-8 1 49 16,-6 0-135-16,-8 0-192 0,-8 0-28 0,-2 2 0 15,-4 3 0-15,-8 1 0 0,-8 3 0 16,-8 2 0-16,-5-3 0 0,-4-3 0 16,-3 0 0-16,0-1 0 0,1-4 0 15,-2-6 0-15,5-7-152 0,0-2-536 0,1-9-400 16,2-4 32-16,5 0 38 0,5-6-6 15</inkml:trace>
  <inkml:trace contextRef="#ctx0" brushRef="#br1" timeOffset="-187129.41">1782 11287 4366 0,'15'4'598'0,"0"7"79"0,1 6 64 16,-1 5-27-16,0 7-41 0,-1 7-291 0,-3 11-342 15,2 7-40-15,-2 10 0 0,-2 6 0 16,-2 6 0-16,-1 6 0 0,0 1 0 0,-4 0 0 16,0 0-323-16,2-7-800 0,1-8-542 15,1-7 6-15</inkml:trace>
  <inkml:trace contextRef="#ctx0" brushRef="#br1" timeOffset="-186631.99">2930 11380 5045 0,'4'5'73'0,"2"-2"40"0,8 3-25 15,3 1-38-15,8 2-10 0,1 0-15 16,5 2-25-16,3 1-24 0,2-1-223 0,1 0-340 16,-1 2-71-16,-4 0 35 0,-2 0-113 15,-3 0-674-15</inkml:trace>
  <inkml:trace contextRef="#ctx0" brushRef="#br1" timeOffset="-186479.72">3087 11761 7117 0,'5'10'136'0,"8"1"-67"15,7-3-41-15,7-3-28 0,3-1-93 0,7-2-278 16,1-2-444-16,4 0-405 0,-1 0-123 16</inkml:trace>
  <inkml:trace contextRef="#ctx0" brushRef="#br1" timeOffset="-186041.81">4436 11053 5935 0,'4'33'371'0,"-1"12"18"0,0 14 21 16,2 5-58-16,-3 12-131 0,-1 6-89 15,-1 3-80-15,0 1-37 0,0 1 12 16,0-5-42-16,0-5-50 0,0-7-396 15,0-8-539-15,0-10-288 0,2-11 115 0,5-14 21 16</inkml:trace>
  <inkml:trace contextRef="#ctx0" brushRef="#br1" timeOffset="-185823">4834 11468 5551 0,'13'11'235'0,"6"-2"26"0,2 0-9 15,7-5-79-15,4 2-96 0,4-1-55 0,6-1-9 16,4 1-7-16,0-3-6 0,3 2-87 16,-6-4-111-16,0 2-63 0,-2 0-128 15,-5-1-161-15,-6 3-207 0,-6-2-195 16,-7 2-362-16</inkml:trace>
  <inkml:trace contextRef="#ctx0" brushRef="#br1" timeOffset="-185632.79">5134 11267 8191 0,'1'44'0'0,"6"10"0"15,-2 4 0-15,5 11 0 16,0 1 0-16,0 3 0 0,1 1 0 0,1-3 0 16,0-4-650-16,5-6-817 0,0-6-135 15,-1-5-102-15</inkml:trace>
  <inkml:trace contextRef="#ctx0" brushRef="#br1" timeOffset="-184926.93">6025 11259 3613 0,'-6'4'154'0,"-1"0"-28"16,5-1-4-16,2-3 32 0,0 0 29 0,0 0-18 15,0-7-5-15,4-2-32 0,6-4-57 16,1-4-31-16,8-2-11 0,0-3-7 15,5 3 5-15,5 1 39 0,2 1 44 0,2 8 7 16,3 3-12-16,0 6-32 0,2 0-34 16,-3 9 82-16,2 4 95 0,-7 6 31 15,-4 5 67-15,-7 2-6 0,-7 2-23 0,-6 2-5 16,-6 2-40-16,0 1-25 0,-6-2-24 16,-7-5-55-16,-5 1-75 0,-2-3-61 15,-2-2-14-15,3-7 15 0,1 0-2 0,2-6-13 16,4-5-43-16,6 2 13 0,6-3 44 15,0-1 13-15,0 0-13 0,5 1-3 16,9 1 3-16,5 4 0 0,5 1 104 0,3 2-16 16,3 2-88-16,1 3 0 0,-4 6 0 15,1 0 0-15,-5 4 0 0,1 2 0 16,-7 5 0-16,-7-1 0 0,-6 0 0 16,-4 5 0-16,0 0 0 0,-5 0 0 0,-6-2 0 15,-8 1 0-15,-3-6 0 0,-1-2 0 16,-3-4 0-16,1-7-568 0,1-6-780 15,-1-9-199-15,6-2 82 0</inkml:trace>
  <inkml:trace contextRef="#ctx0" brushRef="#br1" timeOffset="-184700.48">6941 11542 5546 0,'11'-2'239'15,"2"2"-31"-15,6 0-41 0,5-2-72 16,6 0-95-16,6 2-3 0,1 0-44 0,5 0-104 16,4 0-230-16,-1 0-200 0,-1 2-103 15,-1 2 0-15,-6-1-37 0,-2 1-337 16</inkml:trace>
  <inkml:trace contextRef="#ctx0" brushRef="#br1" timeOffset="-184517.02">7231 11319 8191 0,'0'40'0'0,"0"5"0"15,0 11 0-15,3 3 0 0,2 3 0 16,0 3 0-16,1 2-15 0,0-7-549 0,3-3-726 16,3-5-236-16,3-9-15 0</inkml:trace>
  <inkml:trace contextRef="#ctx0" brushRef="#br1" timeOffset="-183752.69">8180 11255 4815 0,'-15'10'444'0,"-2"4"3"0,-2 2-32 16,-3 4-17-16,-4 0-73 0,3 1-53 16,-1-1-108-16,3-1-130 0,3 0-32 0,4-3-2 15,5 1-58-15,5-4 11 0,4-4 44 16,3 2-1-16,10 1-4 0,9-5-12 16,9 1 5-16,4 1 15 0,6 0 3 0,4 2-3 15,1-2 0-15,1 4 25 0,-5 6 93 16,-2-5 155-16,-6 8 109 0,-8 2-167 15,-7 4-201-15,-9 5-14 0,-5 4 0 0,-5 1 0 16,0 6 0-16,-11 1 0 0,-7-6 0 16,-5 0-71-16,-5-9-568 0,0-8-769 15,1-12-277-15,0-8-68 0</inkml:trace>
  <inkml:trace contextRef="#ctx0" brushRef="#br1" timeOffset="-183556.48">8232 11123 8191 0,'5'28'0'0,"9"-2"0"0,2 1 0 16,11-3 0-16,3-2 0 0,6-7 0 0,6-2 0 16,3-4 0-16,6-5 0 0,2-4 0 15,0 0 0-15,3 0-104 0,1-6-456 16,-1-5-750-16,-3 0 39 0,-5 0 259 15,-1-2-283-15</inkml:trace>
  <inkml:trace contextRef="#ctx0" brushRef="#br1" timeOffset="-183324.11">9012 11479 5054 0,'9'9'446'0,"4"0"32"0,3-3-18 16,6 1-159-16,3-1-168 0,7-3-64 16,6-1-69-16,5-2-141 0,5 0-383 15,7 0-284-15,-1 2-216 0,1-2 27 0,-1 2 104 16</inkml:trace>
  <inkml:trace contextRef="#ctx0" brushRef="#br1" timeOffset="-183117.47">9411 11302 6424 0,'0'28'675'0,"0"5"-64"0,0 7-236 16,-1 4-269-16,1 10-106 0,-4 3 0 0,1 5 0 16,0 3 0-16,2 2 0 0,1-7-164 15,0-1-574-15,0-7-581 0,0-12-282 16,2-9-422-16</inkml:trace>
  <inkml:trace contextRef="#ctx0" brushRef="#br1" timeOffset="-182742.28">9841 11204 5650 0,'11'0'103'0,"9"0"-18"16,6-4-25-16,6-3-17 0,7-5-11 16,3-3 7-16,7 0 3 0,-1-2-42 0,2 4 0 15,-2 2-25-15,0 4 25 0,-6 5 8 16,-7 2 46-16,-4 4 156 0,-9 11 274 0,-7 10 176 15,-8 9-114-15,-3 9-346 0,-4 13-200 16,0 5 0-16,-5 3 0 0,-7 6 0 16,0 6 0-16,-5-3 0 0,2-3 0 15,2 1-221-15,-1-7-671 0,3-9-438 0,1-5-78 16,5-15-180-16</inkml:trace>
  <inkml:trace contextRef="#ctx0" brushRef="#br1" timeOffset="-182560.9">10134 11531 8191 0,'27'1'0'0,"8"5"0"0,5-2 0 16,8-1 0-16,4 3 0 0,2-2 0 0,5-1 0 15,1 1 0-15,-2 0-280 0,-2-2-675 16,-1-1-380-16,-8 1-21 0,0-2-61 0</inkml:trace>
  <inkml:trace contextRef="#ctx0" brushRef="#br1" timeOffset="-182341.64">11029 11466 8191 0,'29'1'0'16,"7"0"0"-16,7-1 0 0,5 0 0 15,5 1 0-15,2-1 0 0,-1 2 0 0,1 0-121 16,-3 2-314-16,-4 3-336 0,-5-1-187 16,-7-1-105-16,-8 1-93 0,-4-2-141 15</inkml:trace>
  <inkml:trace contextRef="#ctx0" brushRef="#br1" timeOffset="-182166.11">11384 11324 8100 0,'0'41'91'0,"0"6"-91"0,0 5 0 16,0 3 0-16,2 5 0 0,4 2 0 15,4-1 0-15,2-2-504 0,4-6-1163 16,1-5-761-16</inkml:trace>
  <inkml:trace contextRef="#ctx0" brushRef="#br1" timeOffset="-181294.43">12291 11231 1090 0,'4'-12'532'0,"1"4"-73"0,0-1-138 15,-3 2-47-15,-2 0-25 0,0-2-8 16,0 0-8-16,0 3-5 0,0 0 19 0,0 1 7 15,0-1-44-15,0 1-84 0,0 3-30 16,-2 0 38-16,-5 0-13 0,0 0-31 16,0 2-11-16,-5 0-4 0,1 0 43 0,-1 4 60 15,-5 1 18-15,0 7 4 0,-2 4-4 16,1 7 62-16,-1 1 67 0,0 8-57 16,8 3-98-16,-2 2-95 0,8 2-46 0,5-1-23 15,0-7-4-15,0 3-7 0,4-6 3 16,10-8 5-16,4-3 12 0,3-10 13 15,3-7-2-15,3 0-2 0,-5-9-14 16,3-8-10-16,0-5-2 0,-5-6-1 16,-2-3 2-16,0 3 1 0,-7 3-14 0,3 4-14 15,-6 8 28-15,-3 10 28 0,1 3 84 16,0 5 25-16,2 14 14 0,1 9 4 0,-4 11-28 16,8 8-42-16,-6 10-58 0,4 1-27 15,1 4 0-15,-4 1-2 0,2-3-13 16,1 1-176-16,0-7-290 0,-2-3-257 0,2-7-168 15,-1-5-131-15,3-6 20 0,0-7 55 16</inkml:trace>
  <inkml:trace contextRef="#ctx0" brushRef="#br1" timeOffset="-180903.11">12823 11575 3249 0,'0'0'463'0,"0"-2"40"0,0-3 36 16,7-1-55-16,4 0-125 0,7-1-91 15,4 1-82-15,5 1-93 0,5-1-38 16,4 3-12-16,7-1-34 0,3 4-9 0,6 0-150 15,0 0-277-15,0 0-247 0,-1 4-77 16,-1 3 34-16,-8-3-30 0,-8-1-566 16</inkml:trace>
  <inkml:trace contextRef="#ctx0" brushRef="#br1" timeOffset="-180713.1">13199 11403 7806 0,'2'70'251'0,"4"6"-147"0,-1-1-74 16,4-1-30-16,4-3-91 0,-2-6-314 0,6-11-441 16,0-4-228-16,1-12-143 0,4-12-132 15</inkml:trace>
  <inkml:trace contextRef="#ctx0" brushRef="#br1" timeOffset="-180503.22">13710 11332 7971 0,'9'48'205'0,"5"6"-190"0,-3 7-15 0,3 2 0 16,3 3 0-16,0-1 0 0,0-4-119 16,3-1-347-16,-1-8-368 0,4-6-231 15,-4-11-181-15,-3-11-84 0</inkml:trace>
  <inkml:trace contextRef="#ctx0" brushRef="#br1" timeOffset="-180301.27">14092 11146 8191 0,'3'52'0'0,"3"7"0"0,3 8 0 16,5 1 0-16,-1 9 0 0,7 1 0 15,-4-1 0-15,9 1 0 0,0-7 0 0,0-2 0 16,2-8-152-16,-1-6-638 0,-1-11-608 15,-1-7-100-15,-8-11 81 0</inkml:trace>
  <inkml:trace contextRef="#ctx0" brushRef="#br1" timeOffset="-180046.06">14541 11549 7408 0,'19'-4'292'0,"4"3"-115"0,5 0-74 16,6 1-58-16,2 0-16 0,8 0-1 15,4 0-28-15,1 0-51 0,8 1-258 0,-2 4-293 16,0-1-233-16,1-2-119 0,-5-1-64 15,-3 1-85-15,-8-2-626 0</inkml:trace>
  <inkml:trace contextRef="#ctx0" brushRef="#br1" timeOffset="-179847.98">14870 11307 7838 0,'-7'41'353'0,"7"1"-353"0,0 4 0 0,0 6 0 15,5 0 0-15,7 1 0 0,5 2 0 16,0-1 0-16,6-6-508 0,3-3-782 16,-2-4-290-16,-1-6 74 0</inkml:trace>
  <inkml:trace contextRef="#ctx0" brushRef="#br1" timeOffset="-179156.56">15471 11339 6344 0,'14'53'469'0,"2"10"-244"16,3 3-162-16,0 4-46 0,3 0-17 0,3-1-39 15,-1-2-176-15,1-6-246 0,-2-5-173 16,1-10-182-16,2-10-143 0,-6-12-87 0</inkml:trace>
  <inkml:trace contextRef="#ctx0" brushRef="#br1" timeOffset="-178737.42">15762 11300 6338 0,'-2'0'116'0,"2"0"-76"15,0-5-40-15,0-3-41 0,11-3-135 0,8-6-56 16,4-3 31-16,7-1 68 0,6 3 96 16,0 1 37-16,4 5 20 0,0 7 77 0,-1 3 85 15,0 2 40-15,-3 6 81 0,-3 10 119 16,-2 3 150-16,-7 7-58 0,-5 4-329 15,-9 3-185-15,-4 4 0 0,-6-1 0 16,0-2 0-16,0-3 0 0,-6 1 0 0,-3-6 0 16,-1-4 0-16,2-5 0 0,3-6 0 15,5-2 0-15,0-5 0 0,0 0 0 16,5-4 0-16,9 0 0 0,8 0 0 0,3 0 0 16,5 0 0-16,7 0 0 0,-1 0 0 15,2 1 0-15,-3 5 0 0,-5 3 0 16,-3 3 0-16,-9 5 0 0,-7 7 0 0,-7 4 0 15,-4 3 0-15,0 1 0 0,-7 6 0 16,-7 0 0-16,-7 1 0 0,0-2 0 0,-3-3 0 16,-3-3 0-16,-1-5 0 15,0-10 0-15,1-5 0 0,-3-6-258 0,5-5-934 16,0-5-656-16,3-10 179 0</inkml:trace>
  <inkml:trace contextRef="#ctx0" brushRef="#br1" timeOffset="-178486.86">16824 11451 7999 0,'30'-2'156'0,"3"0"-120"0,5-2-36 0,4-1 0 16,0 1-111-16,1 1-172 0,-1-1-194 15,0 0-228-15,0-1-122 0,-5 1-130 16,-5 0-27-16,-3 4 18 0</inkml:trace>
  <inkml:trace contextRef="#ctx0" brushRef="#br1" timeOffset="-178297.99">17033 11120 8191 0,'0'37'0'16,"0"4"0"-16,0 3 0 0,6 5 0 15,5 1 0-15,1 0 0 0,0 6 0 0,5-2 0 16,2-4 0-16,-2-1-255 0,3-3-982 15,0-3-787-15,6-4-690 0</inkml:trace>
  <inkml:trace contextRef="#ctx0" brushRef="#br1" timeOffset="-177822.52">17818 11399 7002 0,'12'54'362'0,"1"5"-200"0,0 6-122 16,0 2-40-16,2 2-48 0,-3-5-190 15,-1 1-392-15,2-10-318 0,-2-9-209 0,0-8-118 16</inkml:trace>
  <inkml:trace contextRef="#ctx0" brushRef="#br1" timeOffset="-177526.18">18145 11217 7354 0,'-30'26'459'0,"-1"3"-176"15,1-3-188-15,1-4-95 0,6-1 0 0,3-3 0 16,7-5 0-16,7-4 0 0,5 0 0 16,1-4 0-16,6 3 0 0,14-3 0 15,8 3 0-15,9-1 0 0,7 2 0 16,4 3 0-16,7-1 0 0,2 1 0 0,0 5 0 16,-1 0 0-16,-2 1 0 0,-5 5 0 15,-7-1 0-15,-10 5 0 0,-9 2 0 0,-12-3 0 16,-5 4 0-16,-6-1 0 0,-7-1 0 15,-12 0 0-15,-10-7-233 0,-6-2-545 16,-6-4-406-16,-1-8-98 0,-6-3 126 16,3-4 68-16</inkml:trace>
  <inkml:trace contextRef="#ctx0" brushRef="#br1" timeOffset="-177398.22">18114 11254 8191 0,'26'-17'0'0,"8"-1"0"15,4 5 0-15,7 1 0 0,0-1 0 16,5 2 0-16,3 3-123 0,-2 3-781 0,2-1-763 16,-1 4-32-16</inkml:trace>
  <inkml:trace contextRef="#ctx0" brushRef="#br1" timeOffset="-177124.48">19033 11350 8191 0,'36'9'0'0,"8"-5"0"0,3-4 0 16,7 0 0-16,3-4 0 0,2-3-256 16,-1-1-327-16,-2 3-167 0,-2-2-350 0,-4 3 33 15,-7 2 135-15,-8 2-575 0</inkml:trace>
  <inkml:trace contextRef="#ctx0" brushRef="#br1" timeOffset="-176919.42">19393 11140 8191 0,'0'56'0'0,"0"3"0"0,4 5 0 15,2 0 0-15,1 0 0 0,4-4 0 0,2 1 0 16,-2-3 0-16,4-4-49 0,1-4-578 15,0-7-601-15,-1-6-196 0,-1-9-32 16</inkml:trace>
  <inkml:trace contextRef="#ctx0" brushRef="#br1" timeOffset="-176574.57">19823 10969 8158 0,'6'15'33'16,"4"-5"-33"-16,3-2 0 0,2-8 0 0,3 0 0 16,5-6 0-16,1-6-187 0,5-7-104 15,2-5 93-15,4-4 1 0,1 2 1 16,0-2 76-16,0 4 61 0,-3 4 59 0,-1 10 37 15,-1 4 71-15,-5 6 207 0,-2 5 155 16,-7 6-184-16,-5 15-254 0,-5 9-32 16,-2 10 0-16,-5 10 0 0,0 5 0 0,0 7 0 15,-4 3 0-15,-1 0 0 0,-3 2 0 16,5-7 0-16,-3-2 0 0,3-3 0 16,0-5 0-16,-1-4 0 0,2-1-315 0,0-7-643 15,-1-4-361-15,3-3-6 0,0-3 87 16</inkml:trace>
  <inkml:trace contextRef="#ctx0" brushRef="#br1" timeOffset="-176403.9">20066 11390 8191 0,'30'0'0'0,"3"0"0"16,5-2 0-16,4 2 0 0,4-2 0 15,-1 1 0-15,2-3 0 0,0-1-194 16,-2 1-1023-16,-1-5-858 0,1-4-314 0</inkml:trace>
  <inkml:trace contextRef="#ctx0" brushRef="#br1" timeOffset="-175861.98">19703 11149 5371 0,'6'21'601'0,"6"7"-95"0,2 9-80 0,4 6-78 16,0 10-102-16,1 4-147 0,-2 9-76 15,2 1-23-15,-5 3-207 0,0 2-465 16,-1-5-403-16,-2-2-649 0</inkml:trace>
  <inkml:trace contextRef="#ctx0" brushRef="#br1" timeOffset="-173808.36">4994 13922 2547 0,'-2'5'219'0,"2"-3"-57"0,0 1-20 0,0-2-6 16,0 1 2-16,0-2 36 0,0 0 56 16,0 0 19-16,0-4-72 0,0-5-100 0,0-1-48 15,-1-8-17-15,-5-3-2 0,-1-7 1 16,-5-9-10-16,-3-6-1 0,-4-6 1 16,-4-4-10-16,0-8-26 0,-6-2-42 15,0 1-11-15,3 1-58 0,0 1-141 0,2 7-103 16,2 9-17-16,3 7-18 0,8 11-347 15</inkml:trace>
  <inkml:trace contextRef="#ctx0" brushRef="#br1" timeOffset="-173461.01">4555 13285 3951 0,'-6'7'89'0,"1"-7"-10"0,-1 0 21 0,4 0 26 15,0-7 27-15,2 2-14 0,-1-7-32 16,-2-3-18-16,3-1-18 0,0-5-22 16,0-3-30-16,0-4-19 0,0-5 11 15,0-3-4-15,-1-1-18 0,-2-6 7 0,-1-3-10 16,-2-4-15-16,-1 1-5 0,1 1 23 15,0 4 6-15,-2 5 1 0,3 5-26 0,-1 6 23 16,6 11 7-16,0 13 141 0,0 3 85 16,0 4-33-16,11 10-54 0,2 10-52 15,5 8-18-15,7 0-34 0,1 7-25 16,4 1-10-16,8-3-13 0,-3-3-158 0,3-1-304 16,2-6-229-16,0-4-24 0,-4-3 6 15,0-1-337-15</inkml:trace>
  <inkml:trace contextRef="#ctx0" brushRef="#br1" timeOffset="-173102.84">5081 14437 5639 0,'3'19'456'0,"0"5"-6"16,4 4-45-16,2 4-109 0,-1 6-100 15,0 7-92-15,0 5-93 0,2 4-11 0,-4 2-68 16,1-1-299-16,-1 1-590 0,4-7-435 16,-1-8-96-16</inkml:trace>
  <inkml:trace contextRef="#ctx0" brushRef="#br1" timeOffset="-172373.44">6667 13708 4244 0,'0'-6'282'0,"0"-8"20"0,0 0-15 0,0-14-98 15,0-4-117-15,0-10-19 0,0-5-46 16,0-7-7-16,0-5-89 0,7-1-112 0,-6-3-196 16,-1 3-172-16,0-1 6 0,0 4 59 15,0 6 46-15,0 3 37 0,0 9-270 16</inkml:trace>
  <inkml:trace contextRef="#ctx0" brushRef="#br1" timeOffset="-172052.94">6486 13108 4494 0,'0'0'33'0,"0"0"58"0,0-1 12 16,3-11-36-16,3-5-47 0,5-12-20 0,2-1-56 15,-2-11-136-15,6-7-136 0,-4-6-4 16,-2 0 106-16,2-2 32 0,-2 0 13 0,-3 4 100 16,0 4 73-16,-2 9 8 0,-1 6 4 15,-4 10 43-15,1 6 152 0,1 10 162 16,1 5 86-16,0 2-21 0,3 9-124 16,2 8-64-16,3 8-12 0,1 4-24 0,5 6-74 15,1 4-82-15,3 0-22 0,-1 0-24 16,2-3-104-16,1-4-318 0,-1-1-366 0,-1-9-142 15,-1-3-458-15</inkml:trace>
  <inkml:trace contextRef="#ctx0" brushRef="#br1" timeOffset="-171461.06">6591 14444 3662 0,'0'1'96'0,"0"-1"63"0,0 0 5 0,0 0-36 16,0-2-57-16,2-4-25 0,4-4-12 15,4-5-11-15,0-1-7 0,2-1-9 16,4-4 1-16,2 2 7 0,1 2 20 0,1 2-9 16,2 4-4-16,0 7 43 0,0 4 74 15,-2 3 76-15,-1 6 59 0,0 10 53 16,-7 8 7-16,-3 4 50 0,-5 8 94 15,-4 2-41-15,0 5-118 0,0-3-119 0,-3 4-77 16,-4-4-27-16,2-6-41 0,-1 3-27 0,3-8-1 16,3-4-14-16,0-3-12 15,0-5 12-15,11-5 14 0,6-2 0 0,4-4 0 16,4-5-27-16,7-4-46 0,4 0-262 16,6-4-341-16,0-5-367 0,5-4-301 0,-2-4-109 15</inkml:trace>
  <inkml:trace contextRef="#ctx0" brushRef="#br1" timeOffset="-170958.69">8260 13683 4292 0,'1'0'15'0,"4"-9"-9"0,3-11-10 16,1-12 14-16,0-9 22 0,0-10 8 16,-2-8-40-16,1-4-4 0,-2-4-14 0,-2 2-54 15,-4-2-129-15,0 6-71 0,0 1 35 16,0 8 73-16,0 4 78 0,-7 7-11 16,2 5-121-16,0 8-107 0,3 6-112 0,-1 7-142 15,3 6-240-15</inkml:trace>
  <inkml:trace contextRef="#ctx0" brushRef="#br1" timeOffset="-170671.5">8149 12969 4494 0,'0'0'0'0,"6"0"74"0,6 0 98 15,5-7-26-15,1-8-90 0,0-7-47 16,3-3-4-16,-1-10-5 0,0-4-37 0,0-4-44 16,-2-1-60-16,1-1-72 0,-2 2-19 15,-3 4 54-15,-3 4 37 0,2 9 17 16,-4 8 84-16,-3 5 40 0,0 12 14 0,0 1-9 16,0 0 0-16,-4 7 10 0,1 5 9 15,2 6-4-15,-1 1-9 0,2 3-3 16,-1-2 7-16,3 3 10 0,-3-3-25 0,1 4-135 15,3-7-421-15,1 1-655 0</inkml:trace>
  <inkml:trace contextRef="#ctx0" brushRef="#br1" timeOffset="-170314.62">8526 12874 3996 0,'16'60'18'15,"3"-4"-18"-15,0-2-30 0,-1-3-233 16,4-3-446-16,0-4-1004 0</inkml:trace>
  <inkml:trace contextRef="#ctx0" brushRef="#br1" timeOffset="-169707.98">8203 14465 3931 0,'0'0'156'0,"0"0"45"16,0-2-44-16,0-5-88 0,6 0-45 0,0-2-12 16,6-2-16-16,3 1 4 0,3-4-4 15,-1 1 4-15,3 2 7 0,1 2 4 0,2 4-7 16,1 5 19-16,-4 0 48 0,2 0 59 15,-1 5 14-15,-2 6-13 0,0 1 1 16,-2 2 6-16,-2 4-7 0,-4-2-4 16,-1 1 0-16,-5 2-2 0,-3-2-5 0,-2 2-45 15,0-5-36-15,0 5-32 0,-4-3-4 16,-6-6-6-16,0 1 3 0,0 1 0 16,1-5-32-16,4-2-59 0,-2-1 35 0,7-4 56 15,0 0 3-15,0 0 10 0,2 0 2 16,8-1-1-16,5-2 11 0,3 2 20 15,-1 1 53-15,5 0 60 0,-2 0 52 16,2 1 120-16,-3 4 57 0,-1 4-12 0,-6 6 13 16,-6 0-178-16,-3 8-195 0,-3 2-15 0,0 3 0 15,-6 5 0-15,-8-1 0 0,-4 2 0 16,-6-1 0-16,-1 0 0 0,1-7 0 16,1-4-583-16,0-12-951 0,7-3-335 15,4-6-597-15</inkml:trace>
  <inkml:trace contextRef="#ctx0" brushRef="#br1" timeOffset="-168994.47">10167 13609 3492 0,'0'-11'14'0,"1"-6"12"0,3-14 57 15,-1-12 12-15,4-10-48 0,-2-13-21 16,1-3-18-16,-1-7-6 0,3-6-2 0,1 5 0 15,-1-1 0-15,-1 8-5 0,-1 6-18 16,3 12-53-16,-4 6-125 0,1 16-21 16,-4 15 65-16,-1 11-34 0,-1 2-84 15,0 7-110-15,0 11-328 0,0 8-246 0</inkml:trace>
  <inkml:trace contextRef="#ctx0" brushRef="#br1" timeOffset="-168693.05">10018 12913 4988 0,'-5'0'175'0,"3"0"-80"0,2 0-58 16,0-2-8-16,0-4 10 0,0-5-15 0,7-7-9 15,6-3-1-15,-2-8-14 0,8-3-25 16,-1-6-29-16,2 0-25 0,2-5-77 0,-2 0-85 15,-1-1 7-15,0 3 81 0,-1 5 95 16,1-3 58-16,-6 6 0 0,-1 7 4 16,0 7 9-16,-7 6 111 0,2 10 162 0,-2 3-13 15,3 3-71-15,-2 12-6 0,5 11-11 16,0 6-75-16,0 6-40 0,6 8-19 16,0 2-26-16,2 4-25 0,1-2-73 0,1-7-301 15,0-2-331-15,2-8-179 0,1-12-253 16</inkml:trace>
  <inkml:trace contextRef="#ctx0" brushRef="#br1" timeOffset="-168145.44">10060 14145 3324 0,'3'0'447'15,"3"4"26"-15,0 10-1 0,7 5-52 16,-3 9-52-16,2 4-43 0,0 4-64 16,0 4-93-16,-1 1-50 0,0-1-54 0,1-2-40 15,-1-6-14-15,-1-4-10 0,-1-2-4 16,0-8-13-16,1-2-70 0,2-7-83 15,-2-3-69-15,4-6-115 0,-3 0-112 0,5-4-97 16,2-6-85-16,1-6-43 0,3-3-97 16,-2-4-585-16</inkml:trace>
  <inkml:trace contextRef="#ctx0" brushRef="#br1" timeOffset="-167972.82">10436 14165 6294 0,'4'38'385'0,"1"9"19"0,2-1-92 16,1 8-123-16,-1-1-102 0,0 4-57 15,1 0-30-15,1-2-27 0,-3-1-155 16,2-4-402-16,1-7-384 0,2 0-176 16,-1-3-34-16,2-8-237 0</inkml:trace>
  <inkml:trace contextRef="#ctx0" brushRef="#br1" timeOffset="-167346.45">12300 13656 3358 0,'1'-17'261'0,"3"-4"87"15,0-7 48-15,-2-5-21 0,0-2-45 16,0-6-95-16,3-6-110 0,-3-5-61 16,1-3-51-16,1-2-13 0,0-2-25 0,-1 2-30 15,1 0-58-15,-1 4-125 0,1 4-130 16,-2 5-27-16,1 8-16 0,-1 8-107 16,2 6-113-16,0 10-230 0</inkml:trace>
  <inkml:trace contextRef="#ctx0" brushRef="#br1" timeOffset="-167016.95">12209 12993 4555 0,'-4'1'127'0,"4"-1"40"16,0 0 26-16,0-6-50 0,0-3-90 15,0-5-35-15,5-2-16 0,4-4-2 16,0-7-7-16,2-5-45 0,3-1-74 16,-4-6-17-16,5 2 0 0,-2-1 1 0,1-1-1 15,-4 2 36-15,3 2 92 0,-4 3 15 16,-1 6 16-16,-2 3-16 0,-1 3 7 16,-1 3 1-16,-2 8 28 0,-1 2 139 15,3 7 115-15,1 0-25 0,0 9-81 0,3 8-53 16,1 3-10-16,2 10-22 0,1 2-59 15,6 7-33-15,-1 2 2 0,1-1-8 0,1-2-4 16,-2-4-132-16,4-3-349 0,-2-7-319 16,2-2-59-16,-3-7-29 0</inkml:trace>
  <inkml:trace contextRef="#ctx0" brushRef="#br1" timeOffset="-166564.06">12239 14224 3745 0,'-7'0'401'0,"0"0"96"0,-6 0-133 16,2 6-125-16,0 4-31 0,-1 5 1 16,1 0-2-16,-2 5-65 0,-1 1-63 15,3 1-17-15,-2 1-32 0,3 0-27 16,6-2-6-16,-2 2 0 0,6-6-15 0,0-2-2 15,0 2 9-15,6-7 10 0,5 1 1 16,5-1 5-16,9-5 5 0,-1 0 10 16,7 1 2-16,-1-4 0 0,5 2-2 0,0 0 0 15,-4 3 12-15,1-1 26 0,-10 6 30 16,1-1 2-16,-7 1-8 0,-6 4-35 16,-7 1-47-16,-3 0-10 0,0 4-113 0,-4-3-225 15,-9 4-152-15,-4-7-94 0,-8 1-148 16,0-4-72-16,2-6-63 0</inkml:trace>
  <inkml:trace contextRef="#ctx0" brushRef="#br1" timeOffset="-166414.89">12233 14243 7106 0,'20'-4'322'0,"-1"4"-39"15,7 0-84-15,4 0-97 0,2 0-44 0,5 0-46 16,5 3-12-16,-1-1-192 0,8 2-466 15,0-4-394-15,5 0-138 0,0 0-39 16,-2-6-357-16</inkml:trace>
  <inkml:trace contextRef="#ctx0" brushRef="#br1" timeOffset="-165758.49">13993 13745 3599 0,'0'-17'168'16,"2"-5"-14"-16,-2-8 21 0,3-8 23 16,1-9-42-16,-3-9-59 0,1-4-36 15,0-7-32-15,0-5-17 0,2-3-8 0,-3 6 4 16,-1-1-16-16,2 12 0 0,0 4-1 0,2 9-73 15,-2 14-104-15,1 8-30 0,-3 6 0 16,3 10 42-16,1 1 22 0,-4 6-48 16,2 0-55-16,1 0-93 0,1 2-124 15,0 4-456-15</inkml:trace>
  <inkml:trace contextRef="#ctx0" brushRef="#br1" timeOffset="-165513.65">13944 12973 4231 0,'0'0'335'0,"0"0"-56"15,3 0-76-15,5-6-83 0,3 1-79 16,9-6-26-16,-1 1 0 0,6-6-15 0,-1 0-4 15,0 1-20-15,0-3-21 0,2 1-46 16,-6-1-139-16,2 1-170 0,-3 4-103 0,-8 4 30 16,0 3-16-16,-2 4-225 15</inkml:trace>
  <inkml:trace contextRef="#ctx0" brushRef="#br1" timeOffset="-165194.72">13903 12978 3844 0,'0'8'279'15,"0"-6"-12"-15,0-2-35 0,8-2-35 16,5-7-77-16,-2-13-88 0,5-8-32 0,-1-4-3 15,3-9-10-15,0-1-16 0,-2-7-56 16,0 2-74-16,-5 0-20 0,0 2 45 16,-1 6 73-16,-4 7 53 0,-1 8 8 0,-5 6 5 15,0 11 44-15,1 5 74 0,-1 4 20 16,0 9-14-16,1 8-14 0,5 11-36 16,0 6-49-16,2 5-21 0,3 5-9 0,7-1-13 15,-2 0-246-15,10-6-362 0,-2 0-201 16,4-9-254-16</inkml:trace>
  <inkml:trace contextRef="#ctx0" brushRef="#br1" timeOffset="-164463.78">13944 14141 2853 0,'0'-11'115'0,"3"0"22"0,-2-2 10 15,0 2-2-15,1 1 25 0,-2 2 94 16,0 0 190-16,0 8-45 0,0 0-169 16,0 0-4-16,0 8 53 0,0 5 61 0,-4 7-22 15,-1 9-29-15,-3 9-11 0,2 6-42 16,2 9-34-16,3 6-28 0,1 5-57 16,0 2-72-16,0-1-44 0,3-4-11 15,11-6-19-15,3-6-17 0,6-11 0 0,4-7 13 16,4-14 14-16,5-9-46 0,-2-7-49 15,2-2 26-15,-1-9 28 0,-5-6 26 16,-3-7 23-16,-7-2 2 0,-6 2 25 0,-9 1 42 16,-5 2-1-16,0 6 30 0,-4 3 0 15,-11 9-69-15,-7 2-28 0,-3 0-10 16,-5 5 3-16,-1 7-6 0,1-2-81 0,4 0-400 16,4 1-681-16,8-3-241 0,9-5-16 15</inkml:trace>
  <inkml:trace contextRef="#ctx0" brushRef="#br1" timeOffset="-163744.05">16040 13840 4622 0,'0'-8'282'0,"0"-1"-27"0,-3-9-23 16,0-5-30-16,2-5-54 0,0-10-81 0,1-8-47 15,0-8 53-15,0-9-13 0,0-9-60 16,0-7-44-16,0-7-90 0,0-2-84 15,0-3 20-15,0 3 68 0,0 8 19 0,0 9-17 16,0 8-33-16,-1 13-81 0,1 13-21 16,0 17 131-16,0 13-12 0,0 5-161 15,0 6-102-15,0 8-76 0,1 10-64 0,1 4-376 16</inkml:trace>
  <inkml:trace contextRef="#ctx0" brushRef="#br1" timeOffset="-163513.78">15827 13023 4017 0,'0'-4'305'0,"0"-5"73"15,6-2 39-15,8 2-62 0,4-6-120 16,6-2-133-16,6 1-78 0,2-5-16 15,3 5-5-15,0-4-3 0,-2 0-83 16,-3 1-139-16,0-1-210 0,-3 3-241 0,-6 0-22 16,-7-1 29-16,-1 3-73 0,-9 2-557 15</inkml:trace>
  <inkml:trace contextRef="#ctx0" brushRef="#br1" timeOffset="-163263.86">15919 12932 3886 0,'0'2'32'16,"5"-2"33"-16,4-5 93 0,4-11 37 0,1-3-46 16,2-8-76-16,-2-5-48 0,1-5-13 15,-3-2-3-15,-1-2-1 0,1-4-8 16,-6 1-12-16,-1 1-4 0,1 6-12 16,-4-1 8-16,-1 5 8 0,-1 7-20 0,2 7 0 15,-2 8 32-15,0 4 16 0,3 7 64 16,2 5 70-16,0 8 55 0,1 9 0 0,7 8-33 15,-2 5-63-15,8 5-58 0,-1 4-51 16,5-1-19-16,1-2-232 0,0-4-339 16,3-1-180-16,2-5-121 0,1-3-635 15</inkml:trace>
  <inkml:trace contextRef="#ctx0" brushRef="#br1" timeOffset="-162576.43">15808 14429 2645 0,'0'-1'252'15,"0"-3"28"-15,0 3 10 0,0-6-19 0,5 0-21 16,4-2-29-16,3 0-48 0,6-2-66 16,1-1-60-16,5 3-26 0,1 2-4 0,3 2 0 15,3 4 16-15,-1 1 8 0,-1 0 12 16,-2 0 20-16,-2 5 2 0,-1 0 33 15,-2 2 63-15,-3 2 42 0,-4 2 16 16,-3 1-19-16,-2 4-43 0,-5 1-44 0,-3 3-33 16,-2 1-9-16,0 6-3 0,0 5 16 15,0 2-14-15,-5 5-57 0,-1 4-23 16,-4 1-4-16,2 1 2 0,0 4-15 0,2-1-82 16,0-4-152-16,1 0-210 0,5-7-235 15,0-8-141-15,0-6-42 0,0-9-275 16</inkml:trace>
  <inkml:trace contextRef="#ctx0" brushRef="#br1" timeOffset="-162405.9">15966 14726 6235 0,'6'-7'219'0,"5"7"106"0,6 0 9 0,5 0-78 16,6 0-113-16,3 0-71 0,6 0-35 0,7 0-37 15,5 0-231-15,5 0-507 16,6-6-452-16,4-4-284 0,4-1-780 0</inkml:trace>
  <inkml:trace contextRef="#ctx0" brushRef="#br1" timeOffset="-161540.93">18191 14037 4257 0,'0'9'226'0,"0"-5"-23"0,0-4-96 15,0-4-60-15,1-13-30 0,4-11-13 16,-2-12-4-16,-1-12-4 0,2-12-13 16,-4-10 17-16,0-9 40 0,0-7-14 0,0-1-26 15,0-2 5-15,-6 0 32 0,-6 1 20 16,0 9-32-16,0 6-25 0,-2 9-4 16,4 14-22-16,5 12-5 0,-1 11 27 0,6 14 4 15,0 13 1-15,0 4-1 0,0 4-166 16,1 11-164-16,7 7-61 0,2 2-41 15,2 3-40-15,6 1-89 0,0-2-174 0,-2 3-302 16</inkml:trace>
  <inkml:trace contextRef="#ctx0" brushRef="#br1" timeOffset="-161313.54">17931 13168 5239 0,'0'0'234'0,"0"-1"-34"16,1-5-58-16,11-3-71 0,3-1-38 15,6-6-8-15,3-1-25 0,3-4-21 16,4 1-119-16,-1-3-69 0,1-1-64 16,-4 0-111-16,0 2-73 0,-3 0-16 0,-5 0 33 15,-6 4 25-15,-4 3-34 0,-3 8-52 16,-6 5-184-16,0 2-158 0</inkml:trace>
  <inkml:trace contextRef="#ctx0" brushRef="#br1" timeOffset="-161075.46">17967 13168 4300 0,'0'2'321'0,"5"-2"-39"16,2-1-44-16,5-9-57 0,3-6-61 15,3-11-72-15,1-5-48 0,3-10-7 0,1-7-65 16,1-10-1-16,-1-5-20 0,-4-1-159 15,0-5-146-15,-5 3 8 0,-4 2 141 16,-5 0 162-16,-2 10 87 0,-3 7-8 0,0 11 9 16,0 11 5-16,-3 11 20 0,-2 8 103 15,0 7 163-15,4 13 72 0,1 13-53 16,0 11-140-16,0 11-138 0,5 9-24 0,6 7-18 16,8 1 5-16,5 3-137 0,5-3-294 15,4-4-213-15,4-6-127 0,-1-10-314 16</inkml:trace>
  <inkml:trace contextRef="#ctx0" brushRef="#br1" timeOffset="-160434.42">18051 14983 4013 0,'-6'0'466'0,"2"0"-9"0,3-4-109 16,1-3-141-16,0-5-90 0,0-4-75 16,0-6-18-16,0-4 3 0,6-5-21 0,7-6-6 15,2-3-113-15,3-3-86 0,1-4 40 16,-1-1 43-16,-4 3 64 0,-3-2 38 15,-5 4 14-15,-2 1 22 0,-4 5 46 16,0 4 22-16,-10 11 51 0,-5 8 53 0,-7 7 24 16,-1 7-4-16,-3 8 31 0,-2 12 58 15,0 7 3-15,0 7-106 0,4 9-127 0,0 2-58 16,5-1-12-16,3 0-3 0,6-5-14 16,4-5-30-16,6-1-12 0,0-9 10 15,2-5 19-15,9-7 24 0,8-4 3 16,6-6 0-16,6 0-18 0,6 0-37 0,4 0 21 15,4-1 31-15,2 3-2 0,-1 1 0 16,1 6 10-16,-1 4 2 0,-4 8 21 0,-3 3 39 16,-6 3 137-16,-6 5 86 0,-8-1 24 15,-9 0-7-15,-8-1-174 0,-2 1-133 16,0-1 0-16,-11-3 0 0,-8-3 0 16,-5-4 0-16,-6-6 0 0,-1-4 0 0,2-1-185 15,-2-7-408-15,2-4-349 0,5 0-88 16,4-3-62-16,6-5-51 0,9-1-427 15</inkml:trace>
  <inkml:trace contextRef="#ctx0" brushRef="#br1" timeOffset="-159711.29">20066 13688 5042 0,'0'12'600'0,"0"-9"-206"16,0-3-136-16,-3-1-64 0,0-13-18 15,-3-8-96-15,1-14-50 0,0-11 17 16,0-10-31-16,3-11-14 0,-2-6-13 16,-1-7-40-16,2 0-73 0,1-2-49 0,1 2-34 15,-3 5-29-15,0 7-45 0,1 9-59 16,-1 7-96-16,4 10-58 0,0 14 61 0,0 9 75 16,0 13-51-16,0 3-160 0,4 4-250 15,3 11-325-15</inkml:trace>
  <inkml:trace contextRef="#ctx0" brushRef="#br1" timeOffset="-159491.93">19843 12975 5197 0,'0'2'447'0,"0"-2"-134"15,0 0-76-15,10 0-112 0,4 0-125 16,7-6 8-16,5-3-26 0,4-2-12 16,3-4-82-16,4-2-190 0,-2-2-108 0,1-3-79 15,-4 1-95-15,-2-3-81 0,-6 2-165 16,-3 0-701-16</inkml:trace>
  <inkml:trace contextRef="#ctx0" brushRef="#br1" timeOffset="-159234.58">19956 12816 4230 0,'6'-24'11'0,"-1"-7"0"0,5-5-6 16,-1-5 12-16,1-3-17 0,0-5-15 15,-1-6-15-15,3 2 24 0,-2-2 1 0,-3 5-6 16,-2 1-4-16,2 10 6 0,-1 7-6 15,-1 10 20-15,-2 15 9 0,-2 3 76 16,4 9 33-16,0 10 66 0,1 17 31 0,3 5-100 16,1 10-120-16,2 7 6 0,7 1-33 15,0-1 10-15,5-7-27 0,6-2-247 16,2-6-273-16,5-10-221 0,-1-8-454 0</inkml:trace>
  <inkml:trace contextRef="#ctx0" brushRef="#br1" timeOffset="-158308.58">20162 14303 2344 0,'0'-7'133'0,"0"2"37"0,0-4-19 16,0 0 5-16,0-1-8 0,0 1 7 15,0-3 88-15,0 1-20 0,0 0 2 0,-3 1 115 16,-4-1-40-16,2 3-30 0,-4 1 1 16,-2 2-103-16,-2 5 27 0,0 0-24 15,-3 2-55-15,-1 7 36 0,0 3-5 0,1 9-30 16,0 1-22-16,3 8-7 0,1 2 20 16,1 4 19-16,5 1-80 0,6-5-47 15,0 1-20-15,0-7 12 0,0-6 8 0,10-7-2 16,3-6 2-16,5-6 4 0,1-1-20 15,-2-9 16-15,4-10-37 0,0-5-48 16,0-7 31-16,-3-2 54 0,-1-4 8 0,1 2-4 16,-6 3-1-16,1 3 23 15,-3 10 1-15,-2 9-1 0,-1 8 100 0,-2 4-17 16,3 14-70-16,0 7 76 0,2 14-16 16,-4 8-42-16,4 8-1 0,4 4-30 0,-2 3-22 15,-1 0-4-15,3-3-184 0,1-2-338 16,-1-6-374-16,3-5-304 0,-1-6-131 15</inkml:trace>
  <inkml:trace contextRef="#ctx0" brushRef="#br1" timeOffset="-109426.92">20357 9949 2994 0,'-19'-22'147'15,"-4"-1"92"-15,-7 1 43 0,-4 6 12 0,-8 6 84 16,-5 8 127-16,-6 2 87 0,-8 8-9 16,-5 15 101-16,-7 16-186 0,-5 15-245 0,0 17 3 15,-1 16-2-15,3 14-68 0,4 15-140 16,5 16-46-16,11 14 0 0,12 11 0 16,15 5 0-16,14 8 0 0,11 6 0 15,5 5 0-15,22-4 0 0,19-8 0 0,20-16 0 16,19-20 0-16,15-26 0 0,17-26 0 15,11-36 0-15,12-32 0 0,12-11 0 16,2-21 0-16,4-33 0 0,-3-22 0 16,-6-21 0-16,-5-11 0 0,-11-13 0 0,-14-10 0 15,-13-6 0-15,-19-3 0 0,-14-4 0 16,-16 1 0-16,-23 4 0 0,-18 2 0 0,-10 1 0 16,-11 0 0-16,-21 8 0 0,-23 9 0 15,-17 4 0-15,-11 10 0 0,-12 10 0 16,-3 18 0-16,4 12-202 0,7 19-829 15,7 16-784-15,13 17-77 0</inkml:trace>
  <inkml:trace contextRef="#ctx0" brushRef="#br1" timeOffset="-108828.74">20831 11864 5390 0,'18'11'738'15,"5"9"17"-15,6 14 52 0,5 13-338 0,7 18-437 16,12 18-32-16,7 25 0 0,6 23 0 16,8 23 0-16,7 24 0 0,5 23 0 0,-3 18 0 15,-2 20 0-15,-9 11 0 0,-5 11 0 16,-13 0 0-16,-4 1 0 0,-12-6 0 16,-6-12 0-16,-7-8 0 0,0-18 0 15,-2-20-1075-15,1-25-759 0</inkml:trace>
  <inkml:trace contextRef="#ctx0" brushRef="#br1" timeOffset="-107139.96">21737 16637 3285 0,'-9'6'416'0,"-1"4"-45"15,2-2-7-15,-1-1 11 0,3 1 64 0,-1-2-19 16,0-2-70-16,3-4-61 0,2 0-153 16,2 0-58-16,0-3 32 0,0-8-76 15,2-4-17-15,9-4-7 0,6-5 32 0,6-3 51 16,2-3-62-16,8-2-31 0,8 2-3 15,-1 4 3-15,4 3-12 0,0 9 58 16,0 7-66-16,-1 6 20 0,-5 1 95 16,-1 10 142-16,-10 12 202 0,-10 11-37 0,-8 9-255 15,-6 9-147-15,-3 10 0 0,-12 7 0 16,-13 4 0-16,-11 5 0 0,-10 0 0 0,-1 0 0 16,-3-3 0-16,1-4 0 0,6-7 0 15,11-6 0-15,13-9 0 0,14-8 0 16,5-10 0-16,5-10 0 0,21-10 0 15,10-8 0-15,20-2 0 0,7-8 0 0,12-8 0 16,4-9 0-16,6-3-151 0,2-4-1072 16,0-1-281-16,-3 0 222 0,-2 6-787 0</inkml:trace>
  <inkml:trace contextRef="#ctx0" brushRef="#br1" timeOffset="-106106.18">22686 16494 5532 0,'2'43'401'0,"2"7"-172"0,2 6-73 16,2 8-37-16,5 1-66 0,-2 2-7 16,1 1-46-16,0-3-88 0,4-1-217 0,2-3-209 15,0-5-157-15,0-3-59 0,1-5 91 16,0-7 3-16,2-7-113 0,3-7-436 0</inkml:trace>
  <inkml:trace contextRef="#ctx0" brushRef="#br1" timeOffset="-105772.84">23107 16444 5105 0,'0'24'355'16,"-6"6"-18"-16,-4 6-38 0,-2 4 33 0,-5 4-46 16,-1 2-28-16,1 0 67 0,-6-4 6 15,-1-3-82-15,2 0-131 0,3-8-43 16,0-3-14-16,5-6-16 0,2-5-30 16,4-4-15-16,7-1 0 0,1-1 0 0,0 1 0 15,7-7 0-15,8 5 0 0,3-5 0 16,6 2 0-16,7-2 0 0,-1 1 0 15,7-3 0-15,0 1 0 0,-1 1-125 0,0 1-353 16,2-1-435-16,-3 3-265 0,2 5-120 16,0-1-21-16</inkml:trace>
  <inkml:trace contextRef="#ctx0" brushRef="#br1" timeOffset="-105562.58">23640 16936 8191 0,'12'0'0'0,"12"-4"0"16,4 0 0-16,9-2 0 0,4 1 0 0,5 3 0 15,3 0-396-15,3 2-755 0,2 0-434 16,2 0 49-16,0 0-495 0</inkml:trace>
  <inkml:trace contextRef="#ctx0" brushRef="#br1" timeOffset="-105171.02">24453 16499 8191 0,'8'32'0'0,"4"13"0"15,0 14 0-15,4 8 0 0,2 6 0 16,1 7 0-16,0 2 0 0,5 3 0 15,1 2-760-15,2-3-1315 0,3-1-817 16</inkml:trace>
  <inkml:trace contextRef="#ctx0" brushRef="#br1" timeOffset="-102445.55">27007 16236 5299 0,'-6'5'300'0,"1"6"-120"0,2-6-104 0,3 1-20 16,0-6-1-16,0 0-22 0,8-2-16 15,4-6 1-15,9-5-6 0,2-3-12 16,8-4 5-16,3-2 0 0,6-3-5 0,0 4 17 16,3 0 3-16,-1 5-14 0,-1 9 12 15,-2 5 42-15,-4 2 84 0,-3 6 140 16,-7 10 87-16,-8 8 30 0,-10 12 56 0,-5 7-157 15,-2 5-243-15,-5 5-57 0,-14 6 0 16,-6 0 0-16,-6 1 0 0,-3 0 0 16,3-5 0-16,6-2 0 0,2-5 0 15,8-7 0-15,10-5 0 0,0-5 0 0,5-5 0 16,7-6 0-16,7-5 0 0,13-5 0 16,8-7 0-16,6-3 0 0,12 0 0 0,2-5 0 15,7-9-278-15,0-2-855 0,2-5-618 16,-3-3 34-16</inkml:trace>
  <inkml:trace contextRef="#ctx0" brushRef="#br1" timeOffset="-102066.54">28096 15955 2853 0,'-5'3'384'0,"-1"1"-70"15,1-3-17-15,-1 2 51 0,1 2 75 0,-2 1 43 16,1 3 56-16,0 7 97 0,-6 4-6 16,1 8-102-16,-1 5-12 0,-4 10-196 15,1 2-264-15,-3 8-39 0,7 6 0 16,-3 4 0-16,9 1 0 0,2 4 0 0,3 0 0 16,0-4 0-16,10-3 0 0,10-6 0 15,7-11 0-15,9-3-602 0,3-8-782 16,8-12-205-16,4-10-72 0</inkml:trace>
  <inkml:trace contextRef="#ctx0" brushRef="#br1" timeOffset="-101555.08">28563 16062 1373 0,'5'-8'256'0,"-5"1"2"0,2-1-19 15,-2-1-27-15,3 4-13 0,-3-2 0 0,0 0 19 16,0 1 36-16,0-1 28 0,0 0 26 15,0-1-4-15,0 4 7 0,0-1-27 16,-5 2-60-16,-2 3-35 0,2 0-28 16,-1 0-17-16,-3 2-9 0,-5 3 32 0,2 2 65 15,1 5 89-15,-6 0 45 0,1 4 4 16,5 1-8-16,-4 4-3 0,3 2-36 0,1-1-182 16,7 5-141-16,-2 1 0 0,6-4 0 15,0 0 0-15,0-3 0 0,6 0 0 16,6-5 0-16,7-5 0 0,-1-7-26 0,7-1-118 15,-2-3-91-15,6-6 42 0,-5-4 78 16,1-5 65-16,-1-4 37 0,-2 1 12 16,-3-2 1-16,-5 4 1 0,-3 5 25 15,-5 7 90-15,-1 4 90 0,-5 1 41 16,0 8-92-16,0 11-129 0,0 8-26 0,-2 6 0 16,-4 7 0-16,2 3 0 0,4 3 0 0,0 1 0 15,0 0-79-15,1-3-360 0,8-2-520 16,2-4-215-16,5-1 6 0,0-5 30 15,2-4-596-15</inkml:trace>
  <inkml:trace contextRef="#ctx0" brushRef="#br1" timeOffset="-101210.7">28747 15665 6139 0,'-3'0'489'0,"3"6"-209"16,0 6-130-16,9 5-23 0,8 3 12 15,8 6 78-15,5 8 39 0,7 3-3 16,7 11-112-16,6 4-141 0,3 2 0 0,0 5 0 16,-4 2 0-16,-1 0 0 0,-6-1 0 15,-6 0 0-15,-10-6 0 0,-9 0 0 16,-11-5 0-16,-3 0 0 0,-3-5 0 0,-3-1 0 16,-7-5-239-16,-8-3-722 0,-2-9-560 15,5 1-73-15</inkml:trace>
  <inkml:trace contextRef="#ctx0" brushRef="#br1" timeOffset="-100971.1">29498 16199 7791 0,'20'0'75'0,"13"0"-54"0,6-4-21 15,6-7-106-15,8 1-195 0,0-3-203 16,8-1-124-16,-7 1-67 0,5 1-201 0,-6 0-110 16,-1 2 15-16,-7 2-591 0</inkml:trace>
  <inkml:trace contextRef="#ctx0" brushRef="#br1" timeOffset="-100805.16">30278 15717 8191 0,'0'41'0'0,"-1"11"0"15,1 12 0-15,0 5 0 0,0 6 0 0,8 6 0 16,8 0 0-16,10 0 0 0,4-4-1066 15,8-6-1596-15</inkml:trace>
  <inkml:trace contextRef="#ctx0" brushRef="#br1" timeOffset="-99818.24">28159 17343 3915 0,'0'15'628'0,"0"7"-36"0,0 10-192 16,0 9-102-16,0 6-104 0,0 5-97 16,0 5-62-16,0 3-35 0,4-4-9 15,3 0-24-15,4-2-265 0,0-3-421 0,5-8-320 16,3-5-257-16</inkml:trace>
  <inkml:trace contextRef="#ctx0" brushRef="#br1" timeOffset="-99386.48">28559 17838 5479 0,'-3'1'48'15,"3"-1"-22"-15,0-5-1 0,5-12-3 16,7-10-5-16,3-6-16 0,4-10 2 16,5-3 0-16,0-8-3 0,-1-1 11 0,2 1-8 15,-7 0-1-15,1 2 1 0,-6 1 0 16,-9 13 11-16,-4 3 91 0,0 7 127 16,0 10 103-16,-13 6 110 0,-6 8 58 0,-6 4-68 15,-8 4-107-15,0 6-180 0,-4 5-148 16,-1 5 0-16,2 1 0 0,4 0 0 15,1 0 0-15,6-1 0 0,10 1 0 16,8-4 0-16,6 4 0 0,1-1 0 0,6 3 0 16,9-2 0-16,12 6 0 0,10-1 0 15,10 1 0-15,1 5 0 0,6 1 0 16,3-1 0-16,3 1 0 0,-2-1 0 0,-5 0 0 16,-1 3 0-16,-4-6 0 0,-12-1 0 15,-13 0 0-15,-9-4 0 0,-13-3 0 0,-1-1 0 16,-8-3 0-16,-16 1 0 0,-12-5 0 15,-6-2 0-15,-4-1 0 0,-3-4 0 16,1-6 0-16,0 0-519 0,4 0-696 16,4-6-108-16,6-6 185 0,7 2 103 0,8-6-585 15</inkml:trace>
  <inkml:trace contextRef="#ctx0" brushRef="#br1" timeOffset="-99196.38">29418 17509 7036 0,'5'0'0'0,"6"5"0"16,2 0-13-16,6-1-65 0,6-2-98 16,2-2-64-16,6 0-53 0,4 0-128 15,3 0-195-15,3-1-227 0,5-4-131 0,0 0-486 16</inkml:trace>
  <inkml:trace contextRef="#ctx0" brushRef="#br1" timeOffset="-99029.15">30003 17172 8191 0,'-5'34'0'16,"4"13"0"-16,1 7 0 0,0 10 0 15,10 6 0-15,8 3 0 0,10 4 0 0,8-2 0 16,4-1 0-16,8-5-1149 0,1-4-1289 16</inkml:trace>
  <inkml:trace contextRef="#ctx0" brushRef="#br1" timeOffset="-98646.39">30715 17382 7039 0,'8'-2'478'0,"-3"0"-154"0,6-2-107 16,8-2-123-16,2 0-80 0,5 2-14 15,3-2-13-15,8 0-76 0,1 1-187 16,1 5-371-16,-2 0-398 0,0 0-231 0,-3 5-3 16,-2 5-433-16</inkml:trace>
  <inkml:trace contextRef="#ctx0" brushRef="#br1" timeOffset="-98476.39">30893 17637 8191 0,'0'0'0'16,"10"4"0"-16,15-4 0 0,8 0 0 15,9 0 0-15,6 0 0 0,5 1-103 0,8-1-724 16,0 0-695-16,5 2-43 0,-3-2-149 16</inkml:trace>
  <inkml:trace contextRef="#ctx0" brushRef="#br1" timeOffset="-98248.27">31615 17161 7578 0,'1'9'485'0,"4"11"-357"0,0 7-128 15,2 10 0-15,3 8 0 0,4 11 0 16,-2 4 0-16,5 6 0 0,-2-2 0 16,5 3 0-16,-2-5-161 0,0-6-488 15,-1-4-465-15,-1-11-246 0,0-9-28 0</inkml:trace>
  <inkml:trace contextRef="#ctx0" brushRef="#br1" timeOffset="-97984.7">32024 17146 7576 0,'9'-13'135'0,"7"1"-88"16,8-4-34-16,8-3 13 0,9-1-26 16,0-1-26-16,7 4 4 0,-1 1 12 15,4 0 10-15,-8 8 130 0,0 5 95 16,-6 3-128-16,-7 6-97 0,-6 11 0 0,-6 13 0 15,-5 13 0-15,-7 12 0 0,-6 14 0 16,0 10 0-16,0 7 0 0,0 5 0 16,0 0 0-16,0 3 0 0,0-4 0 0,5-7 0 15,3-9 0-15,3-8 0 0,-1-11-374 16,2-12-1332-16,0-12-720 0</inkml:trace>
  <inkml:trace contextRef="#ctx0" brushRef="#br1" timeOffset="-97812.23">32346 17547 8191 0,'10'-4'0'0,"6"4"0"16,11 0 0-16,10 0 0 0,6 0 0 15,9 1 0-15,5 4 0 0,7 1 0 16,8-1 0-16,2-4-1171 0,7-1-1701 0</inkml:trace>
  <inkml:trace contextRef="#ctx0" brushRef="#br2" timeOffset="-193259.11">20068 15565 3722 0,'-2'0'39'16,"2"-2"12"-16,0-4-31 0,7-1-19 15,9-7-2-15,12-6 1 0,6-4 1 0,13-5 9 16,6-4-10-16,6 2-3 0,8-2-18 16,3 0 9-16,1 5 1 0,-2 5 11 15,-1 6 26-15,-7 8 60 0,-8 6 76 0,-5 3 138 16,-12 3 118-16,-12 6-19 0,-9 7-14 15,-8 4 22-15,-7 6-46 0,0 5-38 16,-16 1-38-16,-8 3-23 0,-6 3-40 16,-6-1-70-16,1-3-43 0,-2-3-31 0,1-1-34 15,-2-7-31-15,8-5-13 0,7-6-1 16,-1-3 1-16,5-6 15 0,6-3 1 16,4 0-14-16,2-5-2 0,6-5 0 0,-1 0 1 15,2-1 15-15,0 1 1 0,-1 2 82 16,1 2 0-16,-1 6-33 0,-4 0-33 15,0 4-33-15,-4 8 0 0,-5 8 0 0,1 8 0 16,-6 7 0-16,3 7 0 0,-8 5 0 16,1 5 0-16,0 4 0 0,4-6 0 15,0-1 0-15,6-3 0 0,1-8 0 0,7-6 0 16,5-7 0-16,0-8 0 0,0-3 0 16,12-6 0-16,5-3 0 0,6-2 0 15,3 0 0-15,3-3 0 0,2 1 0 0,-1 2 0 16,-2-1 0-16,3 2 0 0,-5 3 0 15,-2-2 0-15,-1-1-30 0,-5-2-892 16,1-2-1049-16,0 0-178 0</inkml:trace>
  <inkml:trace contextRef="#ctx0" brushRef="#br2" timeOffset="-191916.4">13632 17810 3421 0,'-7'16'49'0,"7"-7"-23"0,0-5-19 16,7-4-4-16,6-2 5 0,8-9 9 0,6-9-3 15,4-8 4-15,1-10 8 0,3-8-12 16,1-11-10-16,-2-4 1 0,-3-6 3 16,0-3-3-16,-5-2-5 0,-2 1 0 0,-6 5 0 15,-6 1 4-15,-6 6 0 0,-6 3 0 16,0 7 48-16,-4 8 136 0,-10 10 140 15,-4 6 61-15,-11 9-20 0,0 9-62 16,-7 7-47-16,-1 6-11 0,-5 7-22 0,2 9 18 16,-1 7-14-16,1 4-64 0,4 1-67 15,-2 2-67-15,7-4 6 0,6-1 2 16,2-4-11-16,8-3-21 0,7-2-26 0,6-5 9 16,2 1-15-16,7-5 15 0,9 0 2 15,13-1-12-15,9 3-3 0,10-1 10 16,6 4 11-16,11-2 14 0,6 5-13 0,1 3-1 15,9 4-17-15,-2-1 17 0,-7 0 56 16,-3 4 144-16,-8-3 128 0,-11 4 116 0,-17 1-129 16,-14 0-254-16,-13-1-61 0,-3 2 0 15,-11 0 0-15,-14 4 0 0,-14-3 0 16,-9 1 0-16,-9-2 0 0,-2-1 0 16,-5-5-230-16,-4-3-158 0,2-5-62 15,0-8-349-15,2-8-126 0,6-4-42 0,5-4-187 16,6-9-648-16</inkml:trace>
  <inkml:trace contextRef="#ctx0" brushRef="#br2" timeOffset="-191675.12">14501 16892 8191 0,'3'53'0'15,"5"11"0"-15,6 4 0 0,3 4 0 16,2 5 0-16,3-1 0 0,0 0 0 0,-1 1-59 16,0-5-261-16,-2-6-348 0,2-5-473 15,-4-11 43-15,3-6 184 0,-3-10-289 16</inkml:trace>
  <inkml:trace contextRef="#ctx0" brushRef="#br2" timeOffset="-191505.31">15235 17186 6454 0,'22'0'-89'0,"3"3"-173"15,3-1-198-15,2 0-228 0,2 0-103 16,0 1 36-16,1 2 37 0,-4 1-175 16</inkml:trace>
  <inkml:trace contextRef="#ctx0" brushRef="#br2" timeOffset="-191359.1">15303 17583 8191 0,'-3'14'0'15,"3"-3"0"-15,0-6 0 0,10-5 0 0,8 0 0 16,12 0 0-16,3-5 0 0,7-3 0 16,6-3 0-16,7-1-479 0,4-4-984 0,4 11-546 15</inkml:trace>
  <inkml:trace contextRef="#ctx0" brushRef="#br2" timeOffset="-190693.36">16453 16767 3489 0,'0'-9'148'0,"-3"0"28"0,-1 3 13 16,0-1 26-16,-2-1 26 0,1 4 34 15,-2 3 28-15,1 1 4 0,-1 0-16 16,-3 1-1-16,-3 6 26 0,0 4-20 0,-1 3 11 15,-1 6 18-15,-2 7 3 0,0 4 19 16,1 6-86-16,1 5-174 0,2 1-87 16,2 4 0-16,5 0 0 0,5-3 0 15,1-2 0-15,0-6 0 0,6-6 0 0,11-10 0 16,4-8 0-16,7-8 0 0,6-4 0 16,2-8 0-16,3-11-123 0,0-6-235 15,-2-7-51-15,0-3 142 0,-5-2 131 0,-7 0 108 16,-5 6 28-16,-5 5 42 0,-3 9 39 15,-10 6 101-15,-2 10 121 0,0 2 65 0,0 15-99 16,-5 8-193-16,-4 12-76 0,0 9 0 16,2 8 0-16,1 8 0 0,1 6 0 15,5 4 0-15,0-1 0 0,0-5 0 16,7-4 0-16,4-5 0 0,7-9-636 16,5-9-1098-16,2-7 155 0,3-14 319 0</inkml:trace>
  <inkml:trace contextRef="#ctx0" brushRef="#br2" timeOffset="-190346.38">16898 16533 5984 0,'13'-27'255'0,"6"-1"18"0,6 2-31 16,2 2 51-16,4 1 83 0,4 2 9 15,-1 4-95-15,0 7-197 0,-1 5-93 0,-2 5 0 16,-1 0 0-16,-3 5 0 0,-8 6 0 16,-5 9 0-16,-4 5 0 0,-8 7 0 15,1 3 0-15,-3 2 0 0,0 4 0 16,0-1 0-16,0-1 0 0,0-1 0 0,1-6 0 15,7-1 0-15,7-7 0 0,8-7 0 16,7-5 0-16,7-3 0 0,5-6 0 0,5-3 0 16,1-4 0-16,5-7 0 15,0-7 0-15,0-6-927 0,-1-2-1314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35:09.71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11948 10795 2947 0,'-3'6'206'0,"3"-3"-54"0,0-2-46 16,0 2-34-16,0-3 15 0,0 0 45 0,0 0 17 16,0 0 12-16,2-5 19 0,0-6 3 15,1-2 2-15,-1-6-23 0,2-5-34 16,-1-4-27-16,0-3-44 0,5-6-49 0,-1-5-8 16,5-6-9-16,0-4 9 0,6-2 23 15,1-5 8-15,5-1-26 0,5-1 4 16,3 0 0-16,-3 8-5 0,3-1-4 15,3 7 5-15,3 7 23 0,-2 4 27 0,0 6 35 16,5 8 22-16,1 5-7 0,-1 9 27 16,8 6 67-16,-1 2 10 0,1 6 39 0,0 8-13 15,2 7-47-15,1 10-4 0,-2 6-23 16,-1 3-1-16,-1 3-32 0,1 7-39 16,0 3-26-16,-1-4 12 0,-4 1-1 15,2-9-33-15,0-2 0 0,4-10-1 0,-3-12-40 16,1-6-30-16,3-7-25 0,1-8 13 15,0-7-32-15,2-11-47 0,-6-10 36 0,2-7 21 16,-7-5-50-16,-1-2 41 0,1-4 72 16,-7 8-1-16,0-1 14 0,-1 9 0 15,-3 10 10-15,-1 9 31 0,1 10 74 16,4 5 78-16,-2 5 25 0,2 14-40 0,4 6-24 16,3 12-81-16,2 7-85 0,4 5 0 15,0-2 0-15,5 5 0 0,1-4 0 0,-2-10 0 16,8-6 0-16,-1-11 0 0,6-11 0 15,-3-5 0-15,5-5 0 0,-2-9 0 16,0-7 0-16,-1-8 0 0,-3-7 0 16,-1 1 0-16,-3-5 0 0,-1 5 0 0,-3 6 0 15,0 2 0-15,-2 10 0 0,1 7 0 16,-2 4 0-16,4 3 0 0,0 9-86 16,-1 5-640-16,1 8-1038 0,-1 2-744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36:28.479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31131 9251 5145 0,'-2'-6'181'0,"-3"-14"-68"15,-2-11-20-15,2-15 33 0,-3-20-24 16,-2-15-34-16,-1-18-4 0,0-18 19 0,1-19-7 15,-2-17 6-15,-2-16-27 0,1-8 62 16,-1-3 61-16,-2 2-69 0,4 9-25 16,1 17 24-16,-3 19 34 0,9 23 1 15,0 27-40-15,5 20-73 0,0 20-3 0,0 19 41 16,0 15-27-16,5 8-41 0,5 5-58 16,1 10-372-16,0 7-461 0,1 7-290 15,2 6-184-15</inkml:trace>
  <inkml:trace contextRef="#ctx0" brushRef="#br0" timeOffset="262.05">30268 7216 8091 0,'-15'15'100'16,"10"1"-100"-16,5 0 0 0,5-4 0 16,15-2 0-16,13-2 0 0,15-7 0 0,14-1 0 15,10-4 0-15,11-6 0 0,1-9 0 16,5-5 0-16,1-5 0 0,-5-3 0 16,-5-1 0-16,-8 1-408 0,-10 1-626 15,-9 1-159-15,-11 3 118 0,-10 2 211 0,-11 5 137 16,-13 0-519-16</inkml:trace>
  <inkml:trace contextRef="#ctx0" brushRef="#br0" timeOffset="552.97">30322 6998 8191 0,'0'-11'0'0,"13"2"0"0,6-3 0 15,5-2 0-15,3-1 0 0,3-4 0 0,3-2 0 16,5-9 0-16,0-4 0 0,4-6 0 16,-1-7 0-16,-2-3 0 0,-2-6 0 0,-1 1 0 15,-4-1 0-15,-7 2 0 0,-2 2 0 16,-8 5 0-16,-1 14 0 0,-6 11 0 16,-3 12 0-16,-1 9 0 0,-3 8 0 15,-1 17 0-15,4 11 0 0,2 17 0 0,-1 12 0 16,7 11 0-16,4 3 0 0,4 2 0 15,11 0 0-15,4-2 0 0,10-3 0 0,3-5 0 16,9-8-87-16,2-7-1379 0,3-10-1336 16</inkml:trace>
  <inkml:trace contextRef="#ctx0" brushRef="#br0" timeOffset="1535.62">30195 7232 3041 0,'3'8'360'0,"0"0"26"0,2 0 52 0,0 0 53 16,0-3 10-16,4 1 16 0,4-2 28 15,-3-4-21-15,6 0-118 0,2-6-176 16,1-8-136-16,7-8-55 0,1-10-13 16,3-8 1-16,6-10-5 0,-2-13-17 0,8-4-5 15,-2-9-65-15,0-8-108 0,-5-5 3 16,-3-3 72-16,-4-7 49 0,-9 1 35 15,-8 1 22-15,-7 1-8 0,-4 4 25 0,0 10 0 16,0 10 61-16,-4 12 150 0,-2 16-15 16,1 18-73-16,-1 18 76 0,6 5-89 15,0 15-135-15,0 16 0 0,6 16 0 0,5 17 0 16,12 12 0-16,6 14 0 0,5 6 0 16,13 6 0-16,7 4 0 0,11-1 0 15,11-6 0-15,8-4 0 0,7-11 0 16,4-10 0-16,0-12 0 0,-2-9-70 0,-6-16-453 15,-7-6-605-15,-12-9-389 0,-14-6-195 16</inkml:trace>
  <inkml:trace contextRef="#ctx0" brushRef="#br0" timeOffset="69926.48">4602 7474 3711 0,'-6'1'299'0,"0"-1"13"15,0 0-36-15,0 0-89 0,2 0-79 16,-1 0-31-16,5 0 24 0,0-5 30 16,0-6-8-16,0-2-38 0,6-4-38 15,5-4-11-15,3-7-9 0,5 1-6 0,3-2-14 16,1-2-7-16,8 1-5 16,-1 3-27-16,5 2 6 0,0 6 26 0,0 6 57 15,-1 9 85-15,-2 4 52 0,-1 1 61 0,-1 13 165 16,-7 7 111-16,-5 9-47 0,-10 10-61 15,-4 7-223-15,-4 5-200 0,-1 6 0 16,-14 7 0-16,-8 2 0 0,-7 5 0 0,-5-1 0 16,-4 0 0-16,2-3 0 0,2-3 0 15,3-10 0-15,5-6 0 0,7-8 0 16,9-9 0-16,8-11 0 0,3-5 0 0,0-10 0 16,10-4 0-16,11-2 0 0,8-1 0 15,6-4 0-15,7-5 0 0,7-3 0 16,2 5 0-16,4 0 0 0,-2 1 0 15,3 2 0-15,-7 0 0 0,-1 5-413 0,-3-2-778 16,-2 2-312-16,-8 0 129 0,-3 0-368 16</inkml:trace>
  <inkml:trace contextRef="#ctx0" brushRef="#br0" timeOffset="70234.02">5540 7014 8191 0,'2'41'0'0,"5"10"0"15,0 4 0-15,6 5 0 16,-2 9 0-16,1 3 0 0,-2-2 0 0,1 1 0 16,-1-1 0-16,0-4 0 0,-2 1 0 15,1-9 0-15,1-2 0 0,-1-5 0 0,1-8 0 16,1-6-658-16,0-7-681 0,0-7 25 16,2-9 188-16,-2-7 99 0</inkml:trace>
  <inkml:trace contextRef="#ctx0" brushRef="#br0" timeOffset="70639.28">5887 7013 2811 0,'12'-11'479'0,"-3"6"65"0,-1 3 119 16,-3 2 118-16,3 0 40 0,-7 7 51 0,-1 5-39 15,0 9-446-15,0 2-387 0,0 6 0 16,-6 4 0-16,-1 6 0 0,-4 1 0 16,-3 2 0-16,0 2 0 0,-2-3 0 15,0-1 0-15,-1-2 0 0,1-6 0 0,0-3 0 16,2-1 0-16,-1-8 0 0,3-4 0 15,1-6 0-15,2-3 0 0,1-3 0 0,3-4 0 16,0 0 0-16,5 0 0 0,0 0 0 16,0 0 0-16,0 0 0 0,7 2 0 15,3 4 0-15,4 1 0 0,4 5 0 16,2 1 0-16,2 3 0 0,3 1 0 0,-1-1 0 16,5 3 0-16,0-2 0 0,0-1-70 15,2 0-585-15,0-6-516 0,3 0-4 16,-1-5 21-16,0-2-108 0</inkml:trace>
  <inkml:trace contextRef="#ctx0" brushRef="#br0" timeOffset="70874.92">6248 7478 7034 0,'1'12'581'16,"4"-5"-199"-16,9-1-203 0,1-2-164 16,8-4-15-16,4 0 0 0,3 0 0 15,4 0 0-15,3 0 0 0,0 0 0 16,2 0 0-16,3 0 0 0,-3 0 0 0,1 0-418 16,-5 0-614-16,3 0-113 0,-4 6 84 15,-3-2 112-15,-2-3 39 0</inkml:trace>
  <inkml:trace contextRef="#ctx0" brushRef="#br0" timeOffset="71095.59">7040 6967 8191 0,'6'30'0'0,"-2"11"0"16,2 9 0-16,2 10 0 0,3 11 0 16,1 8 0-16,1 7 0 0,5 4 0 0,4 2 0 15,2 2 0-15,1-4 0 0,6-5 0 16,-1-6 0-16,1-11-1735 0</inkml:trace>
  <inkml:trace contextRef="#ctx0" brushRef="#br0" timeOffset="100737.54">7821 7316 2969 0,'-5'4'284'0,"0"-2"-24"0,3 1-68 0,-1-3-52 16,3 0-4-16,0 1 88 0,0-1 78 15,0 0-5-15,0 2 16 0,5 0-22 16,3 1-52-16,3 0-40 0,3-1-84 16,5 2-86-16,7 0-29 0,1-1-13 0,5 1-10 15,5-3-29-15,6 1-102 0,-1-2-114 16,6 0-89-16,-1 0-70 0,2 0-65 16,-6 0-67-16,1-3-90 0,-4 3-287 15</inkml:trace>
  <inkml:trace contextRef="#ctx0" brushRef="#br0" timeOffset="100959.61">7972 7786 6235 0,'0'5'221'0,"0"-1"81"0,9-4-7 15,13 0-118-15,5-3-123 0,10-1-16 16,6-5-20-16,7 0-18 0,4-2-17 16,-1 4-32-16,7 3-90 0,-2 0-234 0,-3 4-262 15,-1 0-360-15,-4 0-301 0,-1 4-605 16</inkml:trace>
  <inkml:trace contextRef="#ctx0" brushRef="#br0" timeOffset="101427.13">8906 7172 4148 0,'19'-20'13'16,"5"-1"-3"-16,5 0-10 0,4-5-6 16,4 5 9-16,-2 0-3 0,3 6 33 0,2 3 145 15,-1 10 139-15,-1 2 25 0,-1 2 55 16,-4 9 30-16,-3 5-16 0,-6 12 18 15,-5 5-5-15,-9 4-72 0,-7 7-28 0,-3 7-44 16,0-1-171-16,-11 6-109 0,-6-3 0 16,-7 3 0-16,1-7 0 0,-1 0 0 0,1-7 0 15,4-5 0-15,5-5 0 16,8-5 0-16,4-5 0 0,2-2 0 0,0-3 0 16,8-7 0-16,11 1 0 0,5-6 0 15,7 2 0-15,4-5 0 0,4-2 0 0,3 0 0 16,5-1 0-16,1-4-242 0,2-2-512 15,-5-1-272-15,2-1-3 0,-5-1 57 16,-2-1 120-16,-4 1 70 0,-5-1-580 16</inkml:trace>
  <inkml:trace contextRef="#ctx0" brushRef="#br0" timeOffset="101619.6">9990 6983 8160 0,'5'38'31'0,"-1"11"-31"0,3 8 0 15,-1 11 0-15,3 6 0 16,0 9 0-16,1 5 0 0,0 6 0 0,1-5 0 16,1 0 0-16,5-5 0 0,3-5-578 15,4-13-1394-15</inkml:trace>
  <inkml:trace contextRef="#ctx0" brushRef="#br0" timeOffset="104954.67">6136 9550 341 0,'2'0'-30'0,"-2"0"-17"0,0 0-11 0,0-4 21 15,0-2 32-15,0 1 5 0,0-2 31 16,0 1 74-16,0-1 77 0,0 4 49 15,0 1 24-15,-3 0 76 0,1 2 59 0,-2 0-52 16,0 0-58-16,0 0-35 0,2 0-24 16,-2 4-13-16,-2-1-9 0,3 0-6 15,1 1-18-15,-2-3-24 0,2 2-29 0,1-3-54 16,0 0-36-16,1 0 5 0,0-7 18 16,0 0 11-16,0-3-2 0,0-6-2 15,4-3-29-15,5-2-5 0,3-7-1 0,6-1-10 16,5 3 4-16,2-2-6 0,5 5 8 15,1 3-23-15,2 6 0 0,1 7-12 16,2 3 12-16,-3 4 119 0,-3 6 154 0,0 7 60 16,-6 9 26-16,-6 9-14 0,-8 8 4 15,-7 7 76-15,-3 7 25 0,0 6 16 16,-9 8 17-16,-10 2-251 0,-5 3-232 16,-4-1 0-16,2-5 0 0,0-1 0 0,2-4 0 15,5-9 0-15,6-5 0 0,7-7 0 16,5-6 0-16,1-6 0 0,5-12 0 0,7-2 0 15,11-8 0-15,5 1 0 0,5-7 0 16,3 0-290-16,8-4-303 0,-2-1-53 16,1-2-15-16,2-4-30 0,1 0-60 15,-3-2 1-15,-1 0-50 0,-2-3-594 0</inkml:trace>
  <inkml:trace contextRef="#ctx0" brushRef="#br0" timeOffset="105249.3">6933 9333 4995 0,'0'16'636'0,"5"6"0"0,1 6 2 0,2 4-76 16,2 9-91-16,2 5-233 0,0 8-223 16,3 5-15-16,-2 2 0 0,0 5 0 15,2 1 0-15,-2-2 0 0,1 0 0 0,-3-4 0 16,2-8-353-16,0-4-499 0,-2-8-211 16,1-8-135-16,0-12 125 0,0-6 106 15</inkml:trace>
  <inkml:trace contextRef="#ctx0" brushRef="#br0" timeOffset="105593.36">7282 9431 3117 0,'0'-4'126'0,"3"1"53"0,3 2 63 16,-3 1 99-16,2 0 112 0,-1 0 79 16,-1 5 14-16,-3 6-87 0,0 2-35 0,0 6-8 15,0 3-69-15,-4 3-38 0,-6 4-55 16,-7 3-41-16,1 0-43 0,-8 0-107 16,1 1-63-16,3-5 0 0,-1-3 0 15,3-2 0-15,2-7 0 0,4-4 0 0,4-2 0 16,7 0 0-16,1-4 0 0,0 0 0 15,4 4 0-15,8 1 0 0,6-1 0 16,6 7 0-16,5 0 0 0,2 0 0 0,4 3 0 16,1-1 0-16,0-1 0 0,2-2-410 15,0 0-588-15,0-1-132 0,-2-4 10 16,1-1 77-16,-2-6-205 0</inkml:trace>
  <inkml:trace contextRef="#ctx0" brushRef="#br0" timeOffset="105853.77">7862 9526 7129 0,'24'0'223'16,"6"0"-112"-16,6 0-82 0,1-4-22 16,4 0-14-16,1 0-14 0,2 1-60 15,-2 2-132-15,-5 1-208 0,0 0-166 16,-5 0-102-16,-7 0-123 0,-5 5-64 0,-6 6-139 16</inkml:trace>
  <inkml:trace contextRef="#ctx0" brushRef="#br0" timeOffset="106006.82">8112 9820 8191 0,'21'9'0'0,"4"-5"0"0,6 4 0 16,2-7 0-16,2 0 0 0,3-1-280 15,4 0-514-15,0 0-441 0,0 4-385 0</inkml:trace>
  <inkml:trace contextRef="#ctx0" brushRef="#br0" timeOffset="134898.1">9135 9558 2138 0,'-2'0'243'0,"-2"0"8"16,0 0 4-16,3 0-26 0,1-4-53 15,-1 0-28-15,1-2-12 0,0-3 17 0,0-3 22 16,0 1-11-16,0-3-17 0,6-5-46 0,4-1-37 16,1-4-29-16,8-1-7 0,-1-3 9 15,8 0-22-15,0 2 5 0,4 2 3 16,5 2 1-16,-1 7 27 0,3 6 45 16,-1 6 44-16,-3 3 18 0,-2 3 57 15,-1 8 130-15,-6 5 114 0,-6 9 81 0,-8 7-6 16,-6 4 1-16,-4 9-110 0,0 4-294 15,-13 5-131-15,-6 4 0 0,-5 1 0 0,-6 2 0 16,-1 0 0-16,1-6 0 0,6-2 0 16,1-5 0-16,6-10 0 0,6 0 0 15,9-12 0-15,2-2 0 0,0-9 0 16,11-4 0-16,9-5 0 0,9-4 0 0,7-2 0 16,7-2 0-16,5-4 0 0,7-4 0 15,0 0 0-15,1 0 0 0,-1-2-305 0,0 1-665 16,0 1-330-16,-5-1 27 0,-1 2 38 15</inkml:trace>
  <inkml:trace contextRef="#ctx0" brushRef="#br0" timeOffset="135309.84">9966 9304 5324 0,'-7'0'267'15,"7"-3"-95"-15,0-2-87 0,0-3-51 0,8-2-1 16,7-6-1-16,6-1 2 0,6-6 8 15,4 2-14-15,7-3 8 0,4 8-5 16,1 0 4-16,-1 6 109 0,0 7 122 16,1 3 47-16,-6 3 88 0,-4 10 97 0,-8 8-160 15,-7 11-260-15,-10 8-78 0,-5 7 0 16,-3 7 0-16,-4 7 0 0,-10 2 0 0,-10 1 0 16,1-5 0-16,-1 3 0 0,-1-8 0 15,10-6 0-15,6-8 0 0,7-5 0 16,2-9 0-16,5-6 0 0,15-9 0 15,10-3 0-15,11-7 0 0,9-1 0 0,6-6 0 16,7-8 0-16,5-6-653 0,4-2-1154 16,4-9-501-16</inkml:trace>
  <inkml:trace contextRef="#ctx0" brushRef="#br0" timeOffset="136050.43">8109 11633 5631 0,'3'2'138'0,"4"0"61"0,1 3-17 15,3 1-99-15,6 0-63 0,0 3-15 0,9 2 11 16,-2-2-2-16,4 1-14 0,-1 1-2 15,1-2-67-15,0-2-184 0,-5-1-292 0,1-2-371 16,-4-1-191-16,-2-3-520 0</inkml:trace>
  <inkml:trace contextRef="#ctx0" brushRef="#br0" timeOffset="136223.4">8237 12011 8191 0,'14'4'0'16,"9"-4"0"-16,7 0 0 0,6 0 0 0,8-4 0 15,5-3-171-15,7-5-484 0,0 1-448 16,3 0-147-16,0 1-24 0,-5 3-500 16</inkml:trace>
  <inkml:trace contextRef="#ctx0" brushRef="#br0" timeOffset="136939.04">7248 11545 2705 0,'-7'-5'255'0,"1"-4"-26"0,1 1-23 16,1 1-19-16,1-1 9 0,1 1 79 0,1 3 128 16,1 2 71-16,0 2 33 0,0 2-59 15,0 6-136-15,5 12-13 0,4 10 15 0,2 11-53 16,8 13-90-16,2 16-76 0,4 9-51 15,-1 10-38-15,1 4-6 0,2 7-27 16,-3-4-98-16,0-4-224 0,-3-4-335 16,-3-10-281-16,0-8-131 0,1-13-45 0</inkml:trace>
  <inkml:trace contextRef="#ctx0" brushRef="#br0" timeOffset="137421.73">7597 11543 2589 0,'4'0'308'0,"-3"0"-42"15,2 0-42-15,-1 0-43 0,2 0 21 16,-3 0 74-16,1 6 70 0,-2-2 21 15,0 7-17-15,0 2-17 0,0 1-9 0,-4 8 22 16,-4 2 50-16,-4 6-5 0,-4 3-48 16,-3 2-65-16,-2 7 10 0,-3 0-8 0,0 3-177 15,-2-1-103-15,2-5 0 0,5-1 0 16,0-5 0-16,9-3 0 0,6-8 0 16,4-1 0-16,0-5 0 0,5 1 0 15,12-4 0-15,11 0 0 0,7-3 0 16,6 5 0-16,7 0 0 0,5-2 0 0,3 3 0 15,5-1-16-15,-2 2-535 0,-3-2-710 16,-3 1-275-16,-3 3-106 0</inkml:trace>
  <inkml:trace contextRef="#ctx0" brushRef="#br0" timeOffset="138448.79">9437 11416 4745 0,'0'2'492'0,"0"7"-59"15,0 8-83-15,3 7-12 0,5 9-21 16,4 9-46-16,6 6-57 0,-1 11-74 15,3 6-25-15,0 2-52 0,0 4-54 0,0 3-9 16,-1-5-87-16,-3 2-284 0,-1-5-395 16,-3-4-247-16,-1-4-39 0,2-8 13 15,-2-10-444-15</inkml:trace>
  <inkml:trace contextRef="#ctx0" brushRef="#br0" timeOffset="139091.94">9898 11365 2986 0,'0'0'339'0,"0"0"45"0,0 0 132 16,0 2 48-16,5 3-8 0,0 4 52 0,1 9 102 15,6 6-21-15,0 8-148 0,5 12-273 16,2 8-238-16,-3 10-30 0,7 12 0 0,1 8 0 16,-1 4 0-16,-3 6 0 0,3 0-230 15,-3-1-489-15,-1-5-353 0,2-1-291 16,-1-10-284-16</inkml:trace>
  <inkml:trace contextRef="#ctx0" brushRef="#br0" timeOffset="178583.56">11132 11177 3262 0,'0'0'61'0,"0"0"87"0,0 0 83 0,0 5 24 16,0 5 10-16,5 0-18 0,1 5-42 15,3 7-3-15,-4 0 11 0,4 6 16 0,-8 5 7 16,-1 6 9-16,0-1-6 0,0 5-54 16,-5 1-39-16,-2-1-7 0,-5-4-38 15,0-3-68-15,-1-3-33 0,1-5-8 16,0-4-19-16,7-7-30 0,-2-3-114 0,2-4-130 15,5-5 12-15,0 3 79 0,0-5-12 16,0-1 35-16,7 0 104 0,4 2 35 0,4-1-26 16,2 1-71-16,3 0-85 0,5 0-106 15,-1 0-132-15,-1 0-168 0,3 1-450 16</inkml:trace>
  <inkml:trace contextRef="#ctx0" brushRef="#br0" timeOffset="179137.3">11176 11254 4186 0,'10'25'222'0,"3"7"2"16,5 1 13-16,2 6-69 0,3 1-80 15,1 3-60-15,1 1-24 0,-2-5-4 16,1-1 0-16,-2-1-4 0,-3-4-24 16,0-3-74-16,-3-4-152 0,-3-4-220 0,-3-5-134 15,-4-6 0-15,-1-3 20 0,-2-6-136 16,-3-2-151-16</inkml:trace>
  <inkml:trace contextRef="#ctx0" brushRef="#br0" timeOffset="179322.84">11440 11702 3760 0,'0'0'106'0,"0"0"-45"0,0 0-1 16,0 3 42-16,0 1 46 0,0 2 91 16,0-1 83-16,0 1-13 0,-3-2-34 15,1 1 18-15,-3 3 36 0,-3-5 42 0,-5-1-40 16,-3-2-91-16,-5 0-71 0,-4 0-103 15,-5 0-31-15,-2 0 14 0,-5 0 15 16,2 0-44-16,-2 0-20 0,2 0-192 0,-1 2-302 16,7-2-242-16,1 4-249 0,4-1-236 15,11-1-228-15</inkml:trace>
  <inkml:trace contextRef="#ctx0" brushRef="#br0" timeOffset="179626.66">11319 11571 6239 0,'0'-9'301'0,"9"-2"50"0,8-6-27 0,12-9-74 15,10-5-58-15,4-6 8 0,15-8 25 16,11-7-116-16,11-6-109 0,11-5 0 0,6 1-46 16,6-1-182-16,7 4-378 0,2 3-449 15,-4 6-492-15,-1 7-713 0</inkml:trace>
  <inkml:trace contextRef="#ctx0" brushRef="#br0" timeOffset="180173.37">13005 10377 6365 0,'6'37'387'0,"6"14"-8"0,6 2-66 15,-2 7-127-15,2 4-102 0,0 2-57 16,0 5 1-16,-1-6-29 0,-3 0-45 15,-1-5-246-15,-1-4-279 0,-1-4-226 0,-2-11-469 16,-3-8 97-16,4-13 207 0</inkml:trace>
  <inkml:trace contextRef="#ctx0" brushRef="#br0" timeOffset="180401.37">13225 10128 5882 0,'7'39'581'0,"2"10"-14"15,4 7-138-15,6 10-158 0,1 2-151 16,0 4-79-16,2 2-41 0,3-3-3 0,0 1-28 16,-3-3-94-16,1-7-184 0,-3-5-160 15,-2-3-126-15,-4-9-70 0,-4-6-133 0,-1-3-65 16,-7-7 64-16,-2-5-66 0,0-9-488 15</inkml:trace>
  <inkml:trace contextRef="#ctx0" brushRef="#br0" timeOffset="180595.98">12940 10839 7565 0,'0'-15'334'0,"14"-6"-116"0,10-3-144 15,9-4-74-15,8-4 0 0,4 3 0 0,9-4 0 16,5 7 0-16,3 3 0 0,3 2 0 16,-2 7 0-16,-2 4-285 0,-2 6-426 15,-7 4-224-15,-8 0-99 0,-8 6 41 16,-11 5 144-16,-9 6 113 0,-10 1-320 0</inkml:trace>
  <inkml:trace contextRef="#ctx0" brushRef="#br0" timeOffset="180775.63">13034 10958 8191 0,'12'0'0'16,"7"-8"0"-16,13-3 0 0,9-7 0 0,8 1 0 16,7-6 0-16,7 3 0 0,4-2 0 15,-2 2 0-15,6 4-371 0,-6-3-529 16,4 5-197-16,-10 2-107 0,-3 7-24 15,-8 1-630-15</inkml:trace>
  <inkml:trace contextRef="#ctx0" brushRef="#br0" timeOffset="181155.91">14005 10006 6560 0,'9'28'480'0,"4"14"-130"16,7 10-77-16,3 11-100 0,2 6-110 16,6 11-60-16,1 1-4 0,1 3-57 15,-1 2-141-15,-1-7-165 0,0 4-140 16,-6-8-102-16,-3-1-117 0,-6-8-124 0,-7-5-53 15,0-4-61-15,-1-5-602 0</inkml:trace>
  <inkml:trace contextRef="#ctx0" brushRef="#br0" timeOffset="181504.1">14105 10812 6317 0,'5'-3'218'0,"7"-1"-84"15,5 4-73-15,6-2-17 0,4-2-3 16,4 0-9-16,5 1-2 0,2-1-20 16,5-1 1-16,-3 1-2 0,1-5-6 0,-3-3-1 15,-1 1 13-15,-4-1-15 0,-4-3 14 16,-7-2-15-16,-2 2 2 0,-9-3 13 16,-3 2 14-16,-6 0-12 0,-2-1 12 0,0 4 55 15,-4 3 101-15,-8 5 30 0,-1 3-24 16,-3 2 48-16,-2 3-44 0,0 8-133 15,3 4-61-15,-2 8 0 0,3 9 0 16,2 0 0-16,0 5 0 0,3 2 0 0,3-2 0 16,6 2 0-16,0-6 0 0,0-1 0 15,9-8 0-15,9-7 0 0,4-8 0 16,6-7 0-16,5-2-91 0,3-9-386 0,3-8-313 16,3-5 69-16,0-6 26 0,-2-5-114 15,-4-3-3-15,1 0-14 0,-3 5-576 16</inkml:trace>
  <inkml:trace contextRef="#ctx0" brushRef="#br0" timeOffset="181746.23">14904 10824 3182 0,'10'8'292'15,"2"-1"-25"-15,1-2-14 0,-2-1 29 16,2-4 90-16,-3 2 115 0,-4-2 4 15,3 0-80-15,-1-6-124 0,-3-6-176 16,0-2-72-16,0-9-19 0,0-1-4 0,-3-7 0 16,2-3-25-16,1-1 22 0,-1 2-21 15,3 0 0-15,-4 6 8 0,5 4-26 0,-3 3-11 16,1 5-17-16,5 8-212 0,-2 0-362 16,3 7-288-16,-1-1-31 0,7 1 35 15,1 0-630-15</inkml:trace>
  <inkml:trace contextRef="#ctx0" brushRef="#br0" timeOffset="182177.5">15379 10727 7317 0,'8'19'209'0,"-3"-1"-74"16,2-5-90-16,-2-2-45 0,1-7 0 15,1-4-14-15,-1 0-45 0,-4 0-30 16,3-8-14-16,-2-5-29 0,2-5 1 0,0-4 43 16,2 1 31-16,-1-1 29 0,0-2 26 15,3 2 2-15,2 2 10 0,1 5 13 0,-1 1-9 16,2 2 1-16,-3 1 42 0,4 6 43 16,-3 3 15-16,-1 2-11 0,2 0 16 15,-3 4 62-15,-1 2 49 0,-2 4-61 16,1 7-123-16,-3-2-47 0,-3-3 0 0,2 1 0 15,-3-4 0-15,3-4 0 0,1-5 0 16,2 0 0-16,2-3 0 0,2-8-32 16,2-7-159-16,3-2-3 0,2-3 173 0,-1 2 21 15,3-2-2-15,-1 6 17 0,-2 4 50 16,1 5 115-16,0 7-33 0,-1 1-114 16,0 6-33-16,-2 9 0 0,5 5 0 0,-1 6 0 15,1 2 0-15,-2 0 0 0,5 4 0 16,-3-2 0-16,5-3 0 0,-2 1 0 15,-1-4 0-15,-1-3 0 0,-2-5-77 0,0 0-774 16,-7-5-754-16,3-3-18 0,-9-1-545 16</inkml:trace>
  <inkml:trace contextRef="#ctx0" brushRef="#br0" timeOffset="182654.57">16261 10409 7414 0,'-7'0'325'0,"-5"5"-137"0,3 6-32 16,1-1-63-16,-1 3-78 0,0 4-15 15,4-4 0-15,0 2 0 0,5 0 0 16,0-5 0-16,0 1 0 0,5-5 0 16,5 0 0-16,6 0 0 0,6-1 0 0,2-3 0 15,4 2 0-15,5 1 0 0,3 3 0 0,1 3 0 16,-1 7 0-16,-3-3 0 0,-3 8 0 16,-3 5 0-16,-7-1 0 0,-9 7 0 15,-8-5 0-15,-3 3 0 0,0 0 0 16,-9-2 0-16,-7-4 0 0,-8-9-172 0,-2-5-1167 15,-2-8-1044-15</inkml:trace>
  <inkml:trace contextRef="#ctx0" brushRef="#br0" timeOffset="183115.51">17214 10463 4948 0,'5'11'386'0,"8"7"-6"0,3 7-12 15,3 1-69-15,-1 9-181 0,1 2-118 0,1-1-28 16,-2 3-51-16,1-2-220 0,-6-2-395 16,-1-4-339-16,1-4-102 0,-2-8-452 15</inkml:trace>
  <inkml:trace contextRef="#ctx0" brushRef="#br0" timeOffset="183373.61">17576 10696 6768 0,'0'12'17'0,"0"-4"15"0,3-5-32 15,1-3-24-15,1-11-88 0,-1-4 13 0,2-8 72 16,1-4 27-16,-1-1 0 0,2-5 0 15,1 5 29-15,3 0 46 0,-1 10 41 16,3 4 58-16,3 9 0 0,1 5-44 0,0 2-43 16,1 9-13-16,5 9 31 0,-2 8 13 15,1 1-27-15,-2 5-46 0,-2-2-45 16,2 1-79-16,-3-5-315 0,-1-3-368 0,-3-5-153 16,-7-4-26-16,0-8 59 0,-6-4 89 15,-1-4-3-15,0 0-237 0</inkml:trace>
  <inkml:trace contextRef="#ctx0" brushRef="#br0" timeOffset="183487.76">17455 10361 5539 0,'-50'-36'344'15,"7"3"-184"-15,5 5-160 0,8 4-17 16,8 8-190-16,10 0-186 0,8 0-226 0,4 4-131 16,0 0-35-16,7 0-317 0</inkml:trace>
  <inkml:trace contextRef="#ctx0" brushRef="#br0" timeOffset="184085.67">18874 10228 3487 0,'-5'1'301'0,"-7"7"47"15,1 2 3-15,1 7-20 0,-2 2 12 16,0 3-58-16,4-2-99 0,0 3-81 0,5-3-57 16,3-2-4-16,0 0 30 0,0-1-30 15,5-3-32-15,7 3 21 0,6 0-33 16,6-1-51-16,1 1 34 0,-1 1 17 15,-1-3 143-15,3 4 70 0,-7-3 140 0,-5 1-6 16,-4 0-124-16,-8-2-98 0,-2 2-105 16,0 0-20-16,0-3-182 0,-10 5-315 15,-5-2-308-15,-4-6-34 0,-3 2-79 0,-3-2-262 16</inkml:trace>
  <inkml:trace contextRef="#ctx0" brushRef="#br0" timeOffset="184404.45">19179 10513 3857 0,'11'0'20'16,"2"0"-16"-16,2 0 0 0,2-4-6 0,-1-3-2 15,3-4 8-15,-4-6-14 0,3-3 2 16,-4-1 6-16,0-4 2 0,-9-1 20 0,-1 0 11 15,-4 2-16-15,0 3-1 0,0 2 102 16,-9 4 177-16,-6 9 70 0,-2 4 105 16,-4 2 34-16,-3 10 51 0,1 7 56 15,0 8-100-15,3 10-81 0,0 5-131 0,3 3-187 16,5 5-110-16,6 0 0 0,4-1 0 16,2-4 0-16,0-1 0 0,15-6 0 0,5-5 0 15,10-9-181-15,4-6-327 0,7-9-324 16,3-7-190-16,5-2-105 0,3-9-85 15,1-4-681-15</inkml:trace>
  <inkml:trace contextRef="#ctx0" brushRef="#br0" timeOffset="184878.05">19771 10181 2776 0,'0'-3'333'15,"-4"3"-42"-15,-4 0 62 0,-3 0 18 16,-1 3 61-16,0 5 137 0,0 6 35 15,0 6-53-15,-2 1 48 0,1 12 23 0,1 1-238 16,-1 4-175-16,5 5-112 0,2 0-97 16,2 0 0-16,4-4 0 0,0-1 0 15,0-6 0-15,8-6 0 0,4-10-33 0,3-3-177 16,3-9-248-16,5-4-43 0,-2-3-16 16,1-7-49-16,1-8 9 0,1-3-24 15,-5-7 42-15,-1 1 116 0,-3-3 139 16,-2 1 138-16,-3 1 122 0,-4 1 24 0,-6 6 54 15,0 7 128-15,0 5 241 0,0 7 146 16,-2 2 69-16,-3 3 59 0,-3 16-49 0,0 5-28 16,2 5-83-16,-2 10-192 15,3 5-219-15,5 6-126 0,0 1 0 0,0 2 0 16,4 2 0-16,7 0 0 0,6-1 0 16,6-2-355-16,2-3-549 0,5-3-156 0,1-7-12 15,4-3 45-15,-6-9-84 0</inkml:trace>
  <inkml:trace contextRef="#ctx0" brushRef="#br0" timeOffset="185375.24">20100 10433 5094 0,'6'27'327'0,"2"5"-39"0,5-1-83 16,3 3-55-16,3-4-27 0,1 2 72 16,3-5 31-16,3 2-79 0,-2-5-9 0,0-7-56 15,0-6-61-15,0-7-21 0,-1-4-5 16,1 0-126-16,-4-8-122 0,0-8 7 16,-3-3 92-16,-2-7 104 0,-4-2 47 0,1-2-10 15,-7-1 13-15,-3 1 13 0,-2 4-13 16,0 2 95-16,0 5 183 0,0 3 136 0,0 10-23 15,0 4-65-15,0 2-43 0,0 0-116 16,0 4-151-16,0 7-15 0,5-2-35 16,7-2 19-16,7-1-96 0,5-4-93 15,5-2-25-15,3 0-87 0,4-4-22 0,0-5 11 16,-1-2 46-16,-2-4 130 0,-2-2 85 16,-7 1 50-16,-3 0 2 0,-5 0 14 15,-5-1-15-15,-7 0 27 0,-4 2 21 16,0-2 12-16,-3 6 119 0,-7 7 161 0,-1 1 57 15,-8 3-4-15,0 4 23 0,-3 7-70 16,-1 8-219-16,4 4-112 0,-2 5 0 16,1 3 0-16,2 2 0 0,4-1 0 0,2 1 0 15,6-7 0-15,5 3 0 0,1-5 0 16,0-7 0-16,9-6 0 0,8-6-93 16,5-3-378-16,8-2-446 0,3-4-157 0,4-6-29 15,2-1 62-15,-1-6 15 0</inkml:trace>
  <inkml:trace contextRef="#ctx0" brushRef="#br0" timeOffset="185730.34">21030 10344 4249 0,'6'10'585'0,"-2"4"19"16,1 3 10-16,1 4 75 0,1 3 14 16,-1 2-165-16,-2 2-329 0,-3 1-209 0,2-3 0 15,1-2 0-15,-2-8 0 0,6-4 0 16,-3-9 0-16,1-3-97 0,3-11-396 0,2-3-390 16,1-14-58-16,4-4 143 0,2-4 274 15,3-6 301-15,5 1 164 0,-6 2 35 16,4 4 24-16,0 4 55 0,0 10 254 0,-7 10 336 15,2 5 125-15,-4 6-41 0,-2 8-143 16,-4 8-167-16,-4 10-180 0,1 6-143 0,-2 7-47 16,-2 2-49-16,2 0-48 15,-1-2-157-15,-1 0-167 0,5-6-291 0,-2-3-162 16,2-10-45-16,3-8 15 0,2-4 16 16,4-5-176-16</inkml:trace>
  <inkml:trace contextRef="#ctx0" brushRef="#br0" timeOffset="186237.15">21688 10185 6255 0,'-12'17'459'0,"-4"0"-171"0,2-1-48 16,-5 7 25-16,5-2 67 0,-1 1-61 0,3 2-190 15,1-1-81-15,3-1 0 0,4 1 0 16,4-2 0-16,0-5 0 0,0-1 0 16,9-4 0-16,4-2 0 0,5-8-108 0,3-1-187 15,4 0-151-15,5 0-23 0,0-8-61 16,-2-2 21-16,2-3 46 0,1 0 54 16,-2-5 219-16,-3 4 142 0,-3-2 48 0,-2 3 144 15,-4 3 165-15,-3 2 116 0,-6 3 50 16,-2 2 91-16,-3 3-5 0,-3 0-58 15,0 1-117-15,0 3-288 0,-5 0-98 16,5 0 0-16,0-1 0 0,0-3 0 0,0 0 0 16,0 0 0-16,8-3 0 0,4-5 0 15,7-5 0-15,3-2 0 0,3-1 0 16,-1-7 0-16,0 3 0 0,1-4 0 0,-3 2 0 16,-3-1 0-16,-6-1 0 0,-6 3 0 15,-7-2 0-15,0 7 0 0,0 1 0 0,-7 4 0 16,-6 7 0-16,-6 4 0 0,-3 1 0 15,-1 10 0-15,-1 6 0 0,0 12 0 16,3 3 0-16,-1 11 0 0,5 5 0 16,5 5 0-16,8 1 0 0,4 2 0 0,0-5 0 15,3-1 0-15,11-11 0 0,12-10 0 16,16-8 0-16,9-17 0 0,11-2 0 16,6-14-561-16,11-15-1570 0,6-10-1314 0</inkml:trace>
  <inkml:trace contextRef="#ctx0" brushRef="#br0" timeOffset="192357.13">13974 13687 2662 0,'-3'0'249'0,"3"1"-15"16,-2 6 59-16,2 2 17 0,0 3 56 16,0 6 71-16,0 6 26 0,0 5-49 0,7 7-59 15,1 3-57-15,3 6-14 0,3 5-8 16,-3 7-94-16,5-2-85 0,-3 3-53 0,2-3 6 15,-3-3 11-15,-1-8-46 0,-3-4-15 16,-2-8 15-16,1-12 1 0,-7-9-16 16,0-5-29-16,0-6-27 0,0-7-17 15,-3-10-1-15,-3-7 8 0,-2-8-36 0,-5-2-42 16,1-5-15-16,2-4 38 0,1-1 68 16,2 1 3-16,1 0-15 0,6-1 35 15,0-1 26-15,0 2-1 0,0-3-5 0,11 2 3 16,8 0 7-16,2 3 27 0,9 5 54 15,-1 8 72-15,8 10 112 0,1 9 84 16,-3 9 27-16,1 4 47 0,0 12-87 16,-3 13-228-16,-2 11-108 0,-3 9 0 0,-3 8 0 15,-5 7 0-15,-4 3 0 0,-4 5 0 16,-4-6 0-16,1 1-568 0,-5-6-805 16,3-10-379-16,0-7-618 0</inkml:trace>
  <inkml:trace contextRef="#ctx0" brushRef="#br0" timeOffset="193489.43">15011 13866 5562 0,'-1'-1'197'0,"1"1"-117"0,0-5-60 16,1-2-1-16,10 3-31 0,6-2 12 0,2-1-2 15,6 0-2-15,2 1-68 0,4 3-142 16,0 3-204-16,0 0-208 0,0 0-90 16,-2 7-78-16,-6 2-341 0</inkml:trace>
  <inkml:trace contextRef="#ctx0" brushRef="#br0" timeOffset="193647.89">15101 14157 8191 0,'12'1'0'16,"9"-1"0"-16,8 0 0 0,3 0 0 15,7 0 0-15,3 0-222 0,0 0-568 16,0-3-385-16,4-1-94 0,-3 2 60 0,-1-2-84 15</inkml:trace>
  <inkml:trace contextRef="#ctx0" brushRef="#br0" timeOffset="193880.77">15927 13631 8191 0,'0'26'0'0,"0"3"0"0,1 8 0 15,6 7 0-15,3 9 0 0,1 6 0 16,2 4 0-16,-1 9 0 0,5 2 0 0,1 1 0 16,-1-4 0-16,1-3-222 0,1-7-494 15,-1-8-964-15,-1-9 27 0,2-12 395 0</inkml:trace>
  <inkml:trace contextRef="#ctx0" brushRef="#br0" timeOffset="194285.72">16301 13642 4450 0,'7'0'459'0,"-4"0"-41"16,-2-2 50-16,-1 2 49 0,0 0-4 15,0 2-3-15,0 6-61 0,0 3-148 0,-6 3-195 16,-3 2-106-16,-3 7 0 0,0 3 0 15,-5 5 0-15,-2 2 0 0,1 0 0 16,-4 1 0-16,0-2 0 0,3 1 0 16,-1-5 0-16,4-3 0 0,4-2 0 0,3-8 0 15,5-3 0-15,4-2 0 0,0-5 0 16,5 0 0-16,9 1 0 0,9-2 0 0,6 1 0 16,7 5 0-16,2 0 0 0,6 4 0 15,3 5 0-15,4 3 0 0,3-1 0 16,-1 0 0-16,-2 4-31 0,-2-3-495 15,-2-3-623-15,-4-1-218 0,-5 1-75 0</inkml:trace>
  <inkml:trace contextRef="#ctx0" brushRef="#br0" timeOffset="194766.19">16578 13207 7073 0,'-4'0'462'0,"-2"4"-277"0,2 0-135 16,3-2-37-16,1-2 9 0,0 0-22 0,0 0-11 15,5-6-21-15,10-2 13 0,8-4 2 16,6-5-1-16,5 2 14 0,5 2 4 15,3 0 5-15,0 10 71 0,1 3 164 16,-5 0-74-16,-2 3-166 0,-7 14 0 0,-9 3 0 16,-8 6 0-16,-9 9 0 0,-3 4 0 15,0 3 0-15,-3 2 0 0,-8-1 0 16,-1 1 0-16,3-1 0 0,5-7 0 0,4-1 0 16,0-3 0-16,8-6 0 0,13-6 0 15,13-7 0-15,10-2 0 0,11-9-128 16,11 3-1670-16,14-5-1885 0</inkml:trace>
  <inkml:trace contextRef="#ctx0" brushRef="#br0" timeOffset="197685.98">14148 15899 4526 0,'0'39'379'0,"2"3"-75"0,1 4-38 16,1 4-10-16,-4-2-16 0,1-4 56 0,-1-1 19 15,0-5-65-15,0-4-97 0,0-5-84 16,0-5-38-16,0-8-14 0,0-6 12 15,2-8-1-15,0-2-19 0,4-2-9 0,-1-8-64 16,2-10-99-16,4-9-6 0,-2-7 61 16,5-7 25-16,-3-5 30 0,2-1 14 15,3-7 39-15,0 3 19 0,-1 5 33 16,1 0-42-16,2 8 23 0,1 8 150 0,-2 14 191 16,3 11 119-16,-4 6-88 0,4 9-272 15,0 13-133-15,-4 15 0 0,4 12 0 16,-8 6 0-16,0 9 0 0,-2 3 0 15,-3-2 0-15,-1 0 0 0,2-4 0 0,-4-7 0 16,5-7 0-16,4-7-261 0,-1-8-860 16,3-13-646-16,7-6 41 0</inkml:trace>
  <inkml:trace contextRef="#ctx0" brushRef="#br0" timeOffset="197918.68">15119 15874 8009 0,'2'0'182'16,"6"2"-182"-16,4-2 0 0,6 1 0 15,6-1 0-15,6 1 0 0,5-1 0 0,4 2-14 16,4-1-288-16,-1 0-348 0,1 2-145 15,-2 2-283-15,-5 1 89 0,-3-1 187 16,-6 5-198-16</inkml:trace>
  <inkml:trace contextRef="#ctx0" brushRef="#br0" timeOffset="198053.55">15282 16234 8191 0,'0'11'0'0,"5"-3"0"0,14-5 0 15,10-3 0-15,7 0 0 0,8-5 0 16,5-6-220-16,8-1-827 0,4-4-691 0,1-2-121 16</inkml:trace>
  <inkml:trace contextRef="#ctx0" brushRef="#br0" timeOffset="198508.87">16577 15506 8065 0,'0'36'126'0,"0"9"-126"0,6 8 0 0,5 11 0 16,2 4 0-16,6 4 0 0,-2 5 0 16,5-3 0-16,1-2 0 0,-1-4-101 0,-2-8-352 15,0-8-378-15,2-12-204 0,-4-10-179 16,1-9-85-16</inkml:trace>
  <inkml:trace contextRef="#ctx0" brushRef="#br0" timeOffset="198701.08">16971 15568 8191 0,'2'39'0'0,"5"17"0"15,1 9 0-15,1 4 0 0,2 11 0 0,1 2 0 16,1 0 0-16,6-8 0 0,-1 1 0 16,2-9-176-16,4-9-926 0,-1-8-791 15,2-11-14-15</inkml:trace>
  <inkml:trace contextRef="#ctx0" brushRef="#br0" timeOffset="199037.64">17241 15374 6835 0,'6'-15'138'15,"5"-3"-110"-15,7-4-28 0,5-4-31 16,2-2-26-16,6 0 29 0,5 1 20 0,0 2 8 16,1 4 27-16,-2 10 153 0,-1 7 286 15,-3 4 8-15,-7 4-307 0,-5 9-167 16,-7 13 0-16,-4 7 0 0,-7 7 0 0,-1 6 0 16,0 5 0-16,0-2 0 0,0-1 0 15,0 1 0-15,0-7 0 0,0-8 0 16,10-11 0-16,10-6 0 0,10-9 0 0,12-5 0 15,5-3-419-15,11-7-1200 0,5 1-587 16</inkml:trace>
  <inkml:trace contextRef="#ctx0" brushRef="#br0" timeOffset="199773.71">18694 15749 7075 0,'11'5'122'0,"6"1"-103"0,4-1-6 16,2 0-13-16,7 1-119 0,5-2-336 15,3-3-160-15,-3-1-4 0,2 0-92 16,-2 0 30-16,2 0 42 0,-6 0-52 0,-2 0-445 15</inkml:trace>
  <inkml:trace contextRef="#ctx0" brushRef="#br0" timeOffset="199944.53">18806 16025 8191 0,'18'0'0'0,"8"0"0"15,10 0 0-15,11 0 0 0,4 0 0 16,7-6-130-16,3 2-432 0,0 0-355 0,-2 0-53 16,2 2-73-16,0-2-28 0,-7 0-213 15</inkml:trace>
  <inkml:trace contextRef="#ctx0" brushRef="#br0" timeOffset="200150.12">19673 15535 8191 0,'0'60'0'16,"0"12"0"-16,0 9 0 0,1 1 0 0,7 5 0 15,6-3 0-15,4-2 0 0,3-8 0 16,6-8-160-16,3-12-909 0,1-11-482 15,3-15-110-15</inkml:trace>
  <inkml:trace contextRef="#ctx0" brushRef="#br0" timeOffset="200480.51">20077 15673 6507 0,'3'-20'405'0,"6"-2"-53"0,7-5-151 0,7 3-90 16,5-2-69-16,6 3 0 0,4 0 40 15,5 7 98-15,5 4 24 0,0 10-139 16,2 2-65-16,-1 2 0 0,-6 10 0 16,-3 8 0-16,-9 8 0 0,-9 8 0 0,-12 6 0 15,-7 5 0-15,-3 5 0 0,-4 3 0 16,-12-1 0-16,-8-2 0 0,-5-3 0 15,-1-1 0-15,-1-8 0 0,6-1 0 0,0-6 0 16,13-6 0-16,8-5 0 0,4-1 0 16,0 2 0-16,15-7 0 0,12 2 0 15,9-8 0-15,11 1 0 0,7-6 0 0,6-5 0 16,2 0 0-16,4-4-615 0,-3-6-1106 16,3-6-415-16</inkml:trace>
  <inkml:trace contextRef="#ctx0" brushRef="#br0" timeOffset="200659.79">21269 15455 8191 0,'9'47'0'15,"5"12"0"-15,4 11 0 0,1 7 0 16,1 4 0-16,3 2 0 0,2 0 0 0,1-1 0 15,3-7-979-15,-1-9-1825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1-30T00:43:13.13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3951 5327 5342 0,'-5'-4'382'0,"-1"1"-48"16,2-5-52-16,0 3-64 0,1 0-46 15,2-1-38-15,-1-2-3 0,2-2 27 16,0-4-13-16,0 5 2 0,0-7-12 15,3 0-26-15,5 0-14 0,4 0-29 0,5-1-40 16,2 2 4-16,5 3 2 0,2 3-1 16,4 4 53-16,4 5 13 0,0 0-56 0,2 8-41 15,2 5 0-15,-4 7 0 0,0 6 0 16,-3 2 0-16,-6 4 0 0,-3 7 0 16,-6 3 0-16,-6 2 0 0,-6 1 0 15,-4 1 0-15,0-2 0 0,0 0 0 0,-8-1 0 16,-3-5 0-16,-2-6 0 0,-1-4 0 15,-2-7 0-15,3-5 0 0,2-6 0 16,-3-6 0-16,2-4 0 0,2 0 0 0,5-2 0 16,-1-5 0-16,3-5 0 0,3-2 0 15,0-2 0-15,0-2 0 0,7 2 0 16,5-2 0-16,4 3 0 0,5-1 0 16,4 3 0-16,-2 5 0 0,7 4 0 0,-1 4 0 15,-1 0 0-15,-1 4 0 0,0 6 0 0,-3 8 0 16,-4 1 0-16,-1 4 0 15,-7 5 0-15,-5 3 0 0,-6 2 0 0,-1 3 0 16,0 0 0-16,-9 0 0 0,-7 0 0 16,-4 0 0-16,-4-2 0 0,-5-1 0 0,-2 0 0 15,1-7 0-15,0 1 0 0,1-6 0 16,-2-1 0-16,2-4 0 0,0-5 0 16,5-3 0-16,-2-5 0 0,5-3 0 15,3 0 0-15,0 0 0 0,2-5 0 0,2-1 0 16,1 0 0-16,1 1-500 0,0 0-746 15,4-1-317-15,2 0 60 0</inkml:trace>
  <inkml:trace contextRef="#ctx0" brushRef="#br0" timeOffset="529.31">5037 5183 4296 0,'-6'0'470'0,"-6"0"-84"0,-1 7-69 16,-4-2-10-16,-2 2 55 0,-3 3 117 0,-3 1 173 15,1 5-100-15,-4 0-271 0,0-1-192 0,1 5-89 16,3 0 0-16,-1 2 0 0,5-5 0 15,7 7 0-15,3-5 0 0,7 3 0 16,3-4 0-16,0 2 0 0,14-5 0 16,11 1 0-16,6 1 0 0,4-4 0 15,9 3 0-15,5-1 0 0,-1 1 0 0,3 1 0 16,-4 4 0-16,2 2 0 0,-7 1 0 16,-3 4 0-16,-7 4 0 0,-9 0 0 0,-7 1 0 15,-10 0 0-15,-4 1 0 0,-2 0 0 16,-5 1 0-16,-11-2 0 0,-6 0 0 15,-4-5 0-15,-4-6 0 0,-1-4 0 16,1-7 0-16,0-7-385 0,-1-4-856 0,3-3-434 16,4-9 183-16</inkml:trace>
  <inkml:trace contextRef="#ctx0" brushRef="#br0" timeOffset="713.01">4892 5290 8191 0,'5'-4'0'16,"9"4"0"-16,12-2 0 0,8-3 0 0,8 0 0 15,6-6 0-15,8 0 0 0,7 0 0 16,5-4 0-16,6 0 0 0,2 0 0 16,4 2-14-16,-6 2-775 0,1 1-933 0,-5 2-155 15</inkml:trace>
  <inkml:trace contextRef="#ctx0" brushRef="#br0" timeOffset="2412.19">6316 5397 5204 0,'0'0'701'0,"0"6"-49"0,0-4-65 15,7-1-172-15,7 1-222 0,3 3-113 16,6-5-16-16,6 3-30 0,4-3-30 15,5 0-4-15,5 0-40 0,-1 0-140 0,5 0-268 16,-1 0-284-16,-4 0-118 0,0 0-45 16,-2 0 23-16,-3 0 59 0,-7 0-256 15</inkml:trace>
  <inkml:trace contextRef="#ctx0" brushRef="#br0" timeOffset="2581.83">6454 5833 7766 0,'0'2'337'0,"3"-2"-249"0,11 0-88 15,12-4 0-15,9-4 0 0,4-1 0 16,7-2 0-16,2 2-209 0,6 2-489 16,2 0-410-16,-2 5-253 0,1 2-115 0</inkml:trace>
  <inkml:trace contextRef="#ctx0" brushRef="#br0" timeOffset="3022.03">7491 5068 8092 0,'10'31'99'0,"1"13"-99"0,3 9 0 15,4 8 0-15,1 9 0 0,0 8 0 16,2 6 0-16,1 4 0 0,-2-2 0 0,1 2 0 15,-1-6 0-15,-2-5-58 0,-3-7-699 16,-4-10-713-16,2-8-79 0,-2-11-100 16</inkml:trace>
  <inkml:trace contextRef="#ctx0" brushRef="#br0" timeOffset="3484.67">8050 5074 4417 0,'0'0'476'15,"0"0"-151"-15,0 0-97 0,0 0-4 16,0 0 51-16,0 0 87 0,0 5 91 0,0 1 54 16,0 3-7-16,-2 3-168 0,-5 4-240 15,-5 3-92-15,-7 4 0 0,-4 7 0 16,-6 3 0-16,-2 4 0 0,-5 9 0 15,-1-3 0-15,3 1 0 0,2 0 0 16,3-4 0-16,8-3 0 0,9-5 0 0,7-6 0 16,5-7 0-16,0-4 0 0,17-3 0 0,11-7 0 15,7 1 0-15,13-5 0 0,4 0 0 16,2 1 0-16,5-1 0 0,-1 0 0 16,1 3 0-16,-5 2 0 0,-6 6 0 15,0 2-85-15,-10 4-618 0,-6 4-539 0,-5 6-25 16,-7 3-6-16,-9 3-739 0</inkml:trace>
  <inkml:trace contextRef="#ctx0" brushRef="#br0" timeOffset="9318.12">5067 8081 3258 0,'0'5'418'16,"0"6"12"-16,0 5 38 0,6 8-19 15,1 8-48-15,0 4-18 0,5 13 13 0,-3 4 29 16,0 3-58-16,-2 8-109 0,1 2-32 15,-3-3-41-15,-3-2-43 0,1-4-27 16,-3-6-57-16,0-9-58 0,1-10-13 0,-1-9 13 16,1-17-15-16,-1-3 15 0,3-7-43 15,2-12-99-15,-1-14-92 0,3-12-59 16,-2-7 46-16,4-11 97 0,2-4 99 0,1-1 51 16,0-1 24-16,3-1 9 0,3 3-12 15,-1 2 10-15,6 6 15 0,1 5 39 16,0 11 154-16,5 8 149 0,0 14-16 0,2 13-211 15,-1 3-161-15,2 10 0 0,-2 16 0 16,-3 16 0-16,-2 11 0 0,-4 12 0 16,-4 12 0-16,-3 2 0 0,-5 6 0 15,-4 3 0-15,0-3 0 0,-2-5 0 0,1-9 0 16,2-6-600-16,3-11-1094 0,2-16-473 16</inkml:trace>
  <inkml:trace contextRef="#ctx0" brushRef="#br0" timeOffset="9760.91">6537 8013 5564 0,'-5'0'705'16,"5"1"-20"-16,0 2-93 0,4 0-212 0,7-2-174 16,5 3-147-16,10 1-59 0,2 3 0 15,6 0 0-15,1 3-43 0,7-1-242 16,1 5-348-16,0-3-178 0,0 1-8 15,-2 1 11-15,-6-2 92 0,-4 1 107 0,-5 0 3 16,-7 1-243-16</inkml:trace>
  <inkml:trace contextRef="#ctx0" brushRef="#br0" timeOffset="9934.65">6652 8443 8191 0,'14'8'0'16,"5"-3"0"-16,5 0 0 0,6 1 0 16,5-6 0-16,0 0 0 0,5 1-206 15,2 0-559-15,2-1-362 0,4 0-57 16,-4 3 47-16,-1-3 25 0</inkml:trace>
  <inkml:trace contextRef="#ctx0" brushRef="#br0" timeOffset="10156.91">7563 8018 8191 0,'6'43'0'0,"-1"5"0"16,4 2 0-16,4 6 0 0,1 5 0 15,1 2 0-15,3 2 0 0,1 0 0 0,-4-6 0 16,4-3-134-16,-2-4-619 0,0-9-624 16,2-12-205-16,-2-8-494 0</inkml:trace>
  <inkml:trace contextRef="#ctx0" brushRef="#br0" timeOffset="10466.89">7967 7873 6781 0,'0'19'599'0,"0"7"-138"0,-3 4-190 16,-5 4-192-16,-4 5-79 0,1 3 0 15,-8 2 0-15,1-2 0 0,2-4 0 16,-3-1 0-16,1-3 0 0,2-6 0 15,1-5 0-15,3-4 0 0,2-3 0 0,3-5 0 16,5-3 0-16,2-3 0 0,0 1 0 16,0 0 0-16,10-3 0 0,8-2 0 15,3 3 0-15,7-1 0 0,4 1 0 0,3 0 0 16,8 1 0-16,3-1 0 0,2 1 0 16,0 1-44-16,4 0-565 0,0 0-649 15,-4-2-196-15,2-2 28 0</inkml:trace>
  <inkml:trace contextRef="#ctx0" brushRef="#br0" timeOffset="10806.57">8455 7481 4049 0,'13'-14'102'0,"3"1"-49"15,6-1-29-15,3 3 26 0,0 2 91 0,4 5 133 16,2 4 127-16,-3 0 52 0,-2 5 84 16,-2 7 230-16,-6 8 127 0,-4 2-448 15,-4 10-446-15,-5 0 0 0,-5 4 0 0,0 2 0 16,0-4 0-16,-2 2 0 0,-1-3 0 15,3-1 0-15,0-6 0 0,0-3 0 16,4-1 0-16,7-4 0 0,11-3 0 0,4-4 0 16,6 1 0-16,4-7 0 0,6-3 0 15,2-2 0-15,-1 0-511 0,1 0-1058 16,-2-5-621-16</inkml:trace>
  <inkml:trace contextRef="#ctx0" brushRef="#br0" timeOffset="11538.5">6643 10308 8162 0,'4'8'29'16,"9"-5"-29"-16,4 3 0 0,11-6 0 15,5 0 0-15,7 0 0 0,1-4 0 0,6 0 0 16,-1 1-138-16,2 0-335 0,-6 0-286 16,-1 3-36-16,-6 0-49 0,-7 4-165 15,-7 1-77-15</inkml:trace>
  <inkml:trace contextRef="#ctx0" brushRef="#br0" timeOffset="11678.37">6786 10664 8191 0,'10'2'0'0,"8"-2"0"16,8 0 0-16,8-4 0 0,7-5-550 15,6-2-812-15,7 0-280 0,1 0 59 16</inkml:trace>
  <inkml:trace contextRef="#ctx0" brushRef="#br0" timeOffset="12119.23">7652 10069 7029 0,'7'-10'40'0,"6"0"-40"0,3-5 1 0,2-1 9 16,6 1-16-16,1-5 15 0,6 4-9 15,1 3-8-15,3 4 29 0,3 6 6 0,5 3 129 16,-1 0 10-16,0 12-17 16,0 4 15-16,-4 9-31 0,-3 3 46 0,-4 3-58 15,-6 9-121-15,-9-2 0 0,-4 6 0 0,-9-4 0 16,-3-1 0-16,0-1 0 0,-1-3 0 16,-6-3 0-16,-6-7 0 0,0-4 0 15,2-5 0-15,3-7 0 0,2-5 0 16,5 0 0-16,1-4 0 0,0 0 0 0,0 0 0 15,9 1 0-15,6 0 0 0,3 2 0 16,6 3 0-16,3 0 0 0,3 4 0 0,-4 6 0 16,3 0 0-16,-3 6 0 0,-5 5 0 15,-4-1 0-15,-8 8 0 0,-6 1 0 16,-3 4 0-16,0 0 0 0,-7 5 0 16,-12-3 0-16,-4 2 0 0,-8-2 0 0,-5-4 0 15,0-5 0-15,-2-3 0 0,3-11 0 16,-2-6-247-16,3-9-1028 0,3-3-716 15,10-12-21-15</inkml:trace>
  <inkml:trace contextRef="#ctx0" brushRef="#br0" timeOffset="12450.54">8720 10038 8191 0,'-31'25'0'0,"5"6"0"15,0-1 0-15,7-4 0 0,5 4 0 16,8-2 0-16,6-4 0 0,0-3 0 0,6-6 0 16,15-2 0-16,8-1 0 15,6-1 0-15,8-7 0 0,6 4 0 0,4-3 0 16,1 3 0-16,1 3 0 0,-1 3 0 15,-5 2 0-15,-4 7 0 0,-7 1 0 0,-8 3 0 16,-9 7 0-16,-14-3 0 0,-3 5 0 16,-4 0 0-16,-6 1 0 0,-10-2 0 15,-12-2 0-15,-8 0 0 0,-7-6 0 0,-3-3 0 16,-3-10-529-16,0-6-925 0,0-5-294 16,0-5 16-16</inkml:trace>
  <inkml:trace contextRef="#ctx0" brushRef="#br0" timeOffset="12606.03">8801 9927 8191 0,'20'0'0'0,"9"0"0"0,5 0 0 16,8 0 0-16,4 0 0 0,3 0 0 0,7 0 0 15,5 0-556-15,-2-5-886 0,2 0-359 16,2-6-723-16</inkml:trace>
  <inkml:trace contextRef="#ctx0" brushRef="#br0" timeOffset="13102.7">9634 9451 7807 0,'0'9'346'16,"0"2"-308"-16,0 1-38 0,0-1 0 16,0-1 0-16,0-3 0 0,4-3 0 15,5-1 0-15,5-3 0 0,6 0 0 0,7-4 0 16,3 1 0-16,3-4 0 0,2 7 0 15,1 0 0-15,-4 0 0 0,-2 6 0 16,-7 4 0-16,-4 6 0 0,-7 4 0 16,-4 6 0-16,-7 1 0 0,-1 7 0 0,0-4 0 15,0 8 0-15,0-5 0 0,0-1 0 16,0-3 0-16,7-1 0 0,4-7 0 16,10-3 0-16,6-6 0 0,10-6 0 0,9-2 0 15,6-4 0-15,7 0-1074 0,2-4-805 16,0-8-307-16</inkml:trace>
  <inkml:trace contextRef="#ctx0" brushRef="#br0" timeOffset="13713.08">6802 12454 8191 0,'2'0'0'16,"8"0"0"-16,7 0 0 0,5 0 0 15,9 0 0-15,6 0 0 0,4 0 0 0,9 0 0 16,-2 2 0-16,4 3 0 0,-1 1 0 16,-3-3-586-16,-4 3-865 0,-6 1-334 15,-8 1-385-15</inkml:trace>
  <inkml:trace contextRef="#ctx0" brushRef="#br0" timeOffset="13868.2">6942 12932 8191 0,'41'0'0'0,"7"-7"0"0,8-3 0 16,4-5 0-16,6-2-885 0,2 1-997 0,-2 2 46 15</inkml:trace>
  <inkml:trace contextRef="#ctx0" brushRef="#br0" timeOffset="17152.62">8190 12164 5624 0,'-8'26'596'0,"5"13"-84"16,3 7-197-16,0 10-162 0,0 11-100 0,0 9-10 15,1 1 6-15,4 4-49 0,4-1-49 16,2-3-287-16,3-1-367 0,-2-10-206 0,0-6-127 16,2-11-142-16</inkml:trace>
  <inkml:trace contextRef="#ctx0" brushRef="#br0" timeOffset="17499.48">8442 12428 4398 0,'10'-26'313'0,"6"2"-106"0,5-4-113 16,2 1-51-16,7 5-26 0,3 0-17 15,5 5-33-15,3 8 33 0,1 1 14 0,1 8 128 16,-1 0 76-16,-1 10 29 0,0 4 74 15,-7 7 89-15,-4 7 7 0,-7 4 14 16,-9 11 24-16,-6-1-92 0,-7 10-229 0,-1 3-134 16,-5 6 0-16,-8-4 0 0,-6 1 0 15,-5-4 0-15,3-2 0 0,2-2 0 16,2-8 0-16,6-5 0 0,8-8 0 16,3-5 0-16,2 1 0 0,10-9 0 0,12 3 0 15,6-7 0-15,10-2-197 0,4-6-506 16,6 3-330-16,0-7-3 0,6 0 23 15,-1-2-4-15,-1-7-502 0</inkml:trace>
  <inkml:trace contextRef="#ctx0" brushRef="#br0" timeOffset="17855">9472 12368 4693 0,'0'-3'440'15,"3"-1"-106"-15,3 0-99 0,2-3-73 0,3 1-104 16,6-4-9-16,7-1 47 0,3 0-20 16,8 0-28-16,1 0-18 0,6 2-11 15,4 3-2-15,1 4-3 0,2 2 9 16,0 0 15-16,-5 4 21 0,-4 9 161 0,-8 3 217 15,-7 5 124-15,-7 9-115 0,-12 2-310 16,-6 7-136-16,0 5 0 0,-14 3 0 16,-6 2 0-16,-9 6 0 0,-4-1 0 15,0 0 0-15,3 2 0 0,0-6 0 16,12-6 0-16,5-6 0 0,10-4 0 0,3-8 0 16,5-10 0-16,9-5 0 0,15-7 0 0,8-4-688 15,11 0-712-15,5-6 3 0,6-5 161 16,1-9-148-16</inkml:trace>
  <inkml:trace contextRef="#ctx0" brushRef="#br0" timeOffset="18216.29">10621 12175 8191 0,'-33'24'0'0,"-2"4"0"16,-3 3 0-16,2 4 0 0,0-7 0 16,4 1 0-16,8-1 0 0,10-6 0 0,9 0 0 15,5-5 0-15,1-6 0 0,17-4 0 16,12-1 0-16,13-1 0 0,11-3 0 15,9-2 0-15,9 4 0 0,4-2 0 16,4 3 0-16,-1 5 0 0,-2-1 0 0,-6 10 0 16,-9 0 0-16,-10 10 0 0,-15 3 0 15,-14 1 0-15,-16 4 0 0,-6 6 0 16,-6-2 0-16,-18 2 0 0,-11-2 0 0,-12-4-30 16,-8-2-776-16,-6-6-771 0,0-9 3 15,0-5-161-15</inkml:trace>
  <inkml:trace contextRef="#ctx0" brushRef="#br0" timeOffset="18387.25">10815 12153 8191 0,'19'0'0'15,"2"5"0"-15,8 1 0 0,6 3 0 0,7 2 0 16,8-3 0-16,3 1 0 0,10 0 0 15,4-3 0-15,6-1-399 0,4-1-1053 16,2-4-726-16</inkml:trace>
  <inkml:trace contextRef="#ctx0" brushRef="#br0" timeOffset="75000.88">15770 3843 4443 0,'-8'0'191'0,"2"0"-6"16,0 0-43-16,-1 0-49 0,6-1-53 0,1-3-17 16,0-1-8-16,0-1 14 15,0-4-14-15,6-1-15 0,6-1-7 0,2-4 5 16,4 0-8-16,7-1 4 0,-1-1 6 15,2 2 19-15,2 3 8 0,3 4 9 16,-1 4 66-16,-1 3 74 47,-1 2 75-47,-3 3 57 0,-1 6 22 16,-3 6 27-16,-2 3-15 0,-8 5 7 0,-4 4 26 0,-6 5-100 0,-1 2-182 15,0 3-93-15,-5 1 0 0,-6-3 0 0,-4 0 0 0,-1-1 0 16,1-7 0-16,2-5 0 0,0-6 0 0,7-6 0 15,6-2 0-15,0-6 0 0,0-2 0 0,5 0 0 0,6-2 0 0,8-2 0 0,3 0 0 0,3 4 0 16,3 0 0-16,3 0 0 0,-2 6 0 0,-3 2 0 16,-2 3 0-16,-3 6 0 0,-5 4 0 15,-8 3 0-15,-4 4 0 0,-4 0 0 0,0 6 0 16,-9 0 0-16,-9 3 0 0,-5 0 0 16,-6 0 0-16,-3 3 0 0,-6-2 0 15,3-1 0-15,-2-4 0 0,2-2 0 16,-2-6 0-16,5-7-421 0,2-7-715 0,6-6-298 15,5-5 58-15,7-5-175 0</inkml:trace>
  <inkml:trace contextRef="#ctx0" brushRef="#br0" timeOffset="75359.2">16498 3790 6129 0,'-9'0'616'15,"-3"4"-49"-15,-5 3-139 0,1 3-118 0,-3 1-169 16,2 8-141-16,-2-3 0 0,1 1 0 16,0-1 0-16,6 0 0 0,1 1 0 15,6-7 0-15,2 3 0 0,3 0 0 0,0-2 0 16,8-1 0-16,8 1 0 0,2 4 0 15,7-3 0-15,6-2 0 0,2 5 0 16,3-3 0-16,5 2 0 0,2 4 0 0,-2-2 0 16,-2-1 0-16,-2 3 0 0,-2 3 0 15,-5 2 0-15,-6-2 0 0,-8 2 0 16,-8 2 0-16,-5 0 0 0,-3 2 0 16,0-4 0-16,-5 2 0 0,-11-4 0 0,-5 0 0 15,-2-5-157-15,-6-4-756 0,-1-1-519 16,-2-6 124-16,-1-5 100 0</inkml:trace>
  <inkml:trace contextRef="#ctx0" brushRef="#br0" timeOffset="75515.31">16347 3732 6174 0,'21'-15'311'0,"3"-6"-70"0,6-1-102 16,5 1-126-16,6 5-13 0,1 0-168 15,1 6-290-15,4 3-234 0,1 3-172 16,-2 3-66-16,0 1-117 0</inkml:trace>
  <inkml:trace contextRef="#ctx0" brushRef="#br0" timeOffset="75716.89">17186 3701 4695 0,'15'0'14'0,"3"0"-14"16,4 0-58-16,3 0-169 0,-2 2-91 16,7 1 25-16,1 2 12 0,-1 1-52 15,2-2-85-15,-2 0-266 0</inkml:trace>
  <inkml:trace contextRef="#ctx0" brushRef="#br0" timeOffset="75912.22">17337 4087 8191 0,'23'0'0'0,"6"0"0"0,6-6 0 0,8 1 0 16,7-3 0-16,-2-3-106 0,4 3-585 16,0-2-604-16,-3 3-175 0,-1 2-126 0</inkml:trace>
  <inkml:trace contextRef="#ctx0" brushRef="#br0" timeOffset="76513.2">18132 3761 3500 0,'0'-5'375'16,"0"-6"-107"-16,0-2-91 0,6-2-8 0,5-1-32 16,7-3-51-16,2-1 2 0,3-2-46 15,7 3-34-15,1 2 40 0,-1 1 65 16,3 7 35-16,-3 3 26 0,1 6 111 0,-1 0 123 15,-6 6 112-15,-4 4 79 0,-4 9-1 16,-6 5-225-16,-8 8-298 0,-2 2-75 16,0 8 0-16,-8 5 0 0,-8 3 0 0,-3 4 0 15,0-3 0-15,-1-2 0 0,1 3 0 16,8-8 0-16,4-8 0 0,6-4 0 16,1-3 0-16,0-8 0 0,13-4 0 15,6-5 0-15,8-1 0 0,4-6 0 0,7 3 0 16,4-6 0-16,2-2 0 0,3 0-122 15,0 0-598-15,-1-4-493 0,-4-2-87 0,-1 1-14 16,-5 0-186-16</inkml:trace>
  <inkml:trace contextRef="#ctx0" brushRef="#br0" timeOffset="76728.45">18952 3557 7696 0,'3'42'446'0,"4"4"-397"0,0 5-49 0,-1 9 0 16,7-1 0-16,-1 6 0 0,2-2 0 16,5-2 0-16,0-1 0 0,2-8 0 0,1-5-15 15,0-7-638-15,-2-9-633 0,0-5-137 16,1-9-63-16</inkml:trace>
  <inkml:trace contextRef="#ctx0" brushRef="#br0" timeOffset="77028.02">19237 3609 5241 0,'0'4'488'16,"-6"4"29"-16,1 5-13 0,-4 3-122 0,-1 7-35 16,-4 0 43-16,1 6-130 0,-6 3-198 15,4 1-62-15,-4 4 0 0,0-1 0 16,1 0 0-16,2-4 0 0,4 1 0 16,1-6 0-16,4 2 0 0,7-6 0 0,0-6 0 15,0-2 0-15,9-3 0 0,9-4 0 16,6-6 0-16,8-2 0 0,6 0 0 15,4 0 0-15,0 0 0 0,2-5 0 0,4 0-419 16,-3-2-633-16,0 3-128 0,-4 4-28 16,-4 0-63-16</inkml:trace>
  <inkml:trace contextRef="#ctx0" brushRef="#br0" timeOffset="77205.5">19700 3890 8191 0,'16'1'0'0,"4"4"0"0,4-2 0 15,6-2 0-15,1-1 0 0,6 0 0 16,-1 0 0-16,2-1-227 0,1-4-586 16,1-3-411-16,-4 1-111 0,-2-2-13 0</inkml:trace>
  <inkml:trace contextRef="#ctx0" brushRef="#br0" timeOffset="77381.61">20305 3540 8191 0,'0'36'0'0,"8"6"0"15,1 4 0-15,2 5 0 0,6 3 0 16,0 2 0-16,6-1 0 0,2 2 0 15,6-3-997-15,-5-4-1197 0,2 0-870 16</inkml:trace>
  <inkml:trace contextRef="#ctx0" brushRef="#br0" timeOffset="77941.28">17526 5617 7251 0,'22'-2'41'0,"5"-6"-38"16,3-2-3-16,6-1-23 0,1 1-152 15,-2-2-286-15,2 2-396 0,0 4 14 16,-7 0 128-16,-7 6-95 0,-2 0-106 16</inkml:trace>
  <inkml:trace contextRef="#ctx0" brushRef="#br0" timeOffset="78080.89">17589 5880 8191 0,'24'2'0'0,"10"-2"0"16,3 0 0-16,6 0 0 0,4-3-580 16,2-2-896-16,-2 5-400 0</inkml:trace>
  <inkml:trace contextRef="#ctx0" brushRef="#br0" timeOffset="79435.19">15983 5661 3353 0,'-6'5'237'16,"0"-2"7"-16,0-2 47 0,2-1-51 15,3 0-137-15,0 0-53 0,1-4-17 16,0-4-12-16,0-4-12 0,0-3 12 0,6-5 1 16,5-1-22-16,1-4-17 0,1 1 5 15,5 0 12-15,1 3 5 0,-1 4-5 16,1 7 12-16,3 8 62 0,-3 2 85 0,2 4 125 16,2 9 66-16,-7 9-44 0,2 10-10 15,-6 6 45-15,-5 4 70 0,-3 3 27 16,-4 5-18-16,0-1-68 0,-5 0-204 0,-8-2-148 15,-4-3 0-15,-1-5 0 0,-1-3 0 16,1-7 0-16,3-7 0 0,3-5 0 16,6-6 0-16,5-8 0 0,1-3 0 0,0 0 0 15,6-6 0-15,8-4 0 0,6-4 0 16,4 3 0-16,7 1 0 0,-1 2 0 16,3 1 0-16,1 7 0 0,-3 0 0 0,-1 7 0 15,-5 5 0-15,-7 5 0 0,-4 7 0 16,-8 8 0-16,-6 1 0 0,0 7 0 15,-5 4 0-15,-10-1 0 0,-7 2 0 0,-5 3 0 16,-4-3 0-16,-5-2 0 0,-1-5 0 16,3-6 0-16,-2-4 0 0,3-1-29 15,3-11-671-15,1-6-702 0,5-6-62 0,5-4 116 16,5-4-496-16</inkml:trace>
  <inkml:trace contextRef="#ctx0" brushRef="#br0" timeOffset="79848.42">16618 5434 2637 0,'2'-9'292'0,"3"0"13"16,0 1-23-16,-2 3 113 0,2 5 198 15,-4 0 91-15,-1 2 3 0,0 9 66 16,0 7 88-16,0 12-265 0,-3 10-430 0,-3 9-146 16,-6 9 0-16,1 8 0 0,4 4 0 15,1 3 0-15,6 1 0 0,0-3 0 0,0-3 0 16,9-4 0-16,9-9 0 0,11-10 0 15,4-14 0-15,6-7 0 0,3-17 0 16,1-4 0-16,2-6 0 0,-2-7 0 16,-1-9 0-16,-8-5 0 0,-5-3 0 0,-9-2 0 15,-11 1 0-15,-6 6 0 0,-3 1 0 16,-7 5 0-16,-12 6 0 0,-11 6 0 0,-7 4 0 16,-4 0 0-16,-3 2 0 0,-1 4 0 15,2 5-593-15,2 0-1069 0,7-3-532 16</inkml:trace>
  <inkml:trace contextRef="#ctx0" brushRef="#br0" timeOffset="81036.45">18345 5670 4292 0,'0'-4'167'15,"0"-4"-16"-15,0-4-20 0,7-1-71 16,3-5-56-16,6-4-4 0,2-3 3 15,7-2 10-15,2-5-10 0,3-1 14 0,1 6-13 16,-1-1 5-16,1 4 13 0,-1 8 56 16,-2 10 125-16,-5 2 96 0,-6 6 39 0,-4 10 53 15,-8 11 84-15,-5 10 58 0,0 9 9 16,-2 8-178-16,-11 6-272 0,-6 3-92 16,-5 3 0-16,-3-2 0 0,2-2 0 0,0-6 0 15,6-4 0-15,5-5 0 0,6-6 0 16,7-6 0-16,1-6 0 0,6-2 0 15,12-8 0-15,11-7 0 0,8-2 0 0,8-6-128 16,11 0-538-16,4-4-465 0,6-6 26 16,0-4 135-16,2-5 27 0,-2-2-463 15</inkml:trace>
  <inkml:trace contextRef="#ctx0" brushRef="#br0" timeOffset="81254.59">19255 5347 7704 0,'6'26'410'16,"3"9"-333"-16,1 7-77 0,2 6 0 16,0 7 0-16,0 7 0 0,2 4 0 15,1 4 0-15,3 1 0 0,-2-6 0 0,3 0 0 16,-1-4 0-16,1-9-91 0,-8-7-630 15,3-6-692-15,-2-9-137 0,-1-12 30 16</inkml:trace>
  <inkml:trace contextRef="#ctx0" brushRef="#br0" timeOffset="81542.47">19686 5420 4283 0,'-8'5'549'16,"-2"6"44"-16,0 5-18 0,0 1-41 0,0 7 25 15,-3 3-59-15,0 1-106 0,1 3-190 16,-4 0-204-16,1 0 0 0,-1-3 0 16,-1-2 0-16,2 2 0 0,3-5 0 0,0-2 0 15,1-2 0-15,3-3 0 0,8 0 0 16,0-1 0-16,0-2 0 0,5 1 0 15,9 1 0-15,6 0 0 0,7-1 0 16,7 3 0-16,3-1 0 0,5 2 0 0,7-2 0 16,-1 1-330-16,3 1-884 0,-3 2-641 15,0 1-409-15</inkml:trace>
  <inkml:trace contextRef="#ctx0" brushRef="#br0" timeOffset="82063.19">16415 7668 6998 0,'3'0'621'0,"5"8"-206"0,6 10-258 15,1 7-157-15,4 10 0 0,3 10 0 0,1 9 0 16,2 7 0-16,-1 3 0 0,0 4 0 16,1 1 0-16,-6-2 0 0,-1-2 0 15,0-5-245-15,-3-9-610 0,-4-6-386 0,-4-5-103 16,0-8-44-16</inkml:trace>
  <inkml:trace contextRef="#ctx0" brushRef="#br0" timeOffset="82356.57">16901 7719 5569 0,'-11'20'498'16,"-2"1"-39"-16,-5 9-11 0,2 0-34 0,-8 5-107 0,0 2-60 0,1-1-61 15,0-3-123-15,3 2-63 16,2-3 0-16,0-5 0 0,7-4 0 0,2-2 0 16,7-5 0-16,2 0 0 15,0-6 0-15,1 0 0 0,9 1 0 16,3-2 0-16,6-1 0 0,2-1 0 0,5-2 0 0,3 1 0 0,0-2 0 16,8-2 0-16,0 0 0 0,1 3 0 15,4-2-76-15,3-1-632 0,-4 3-611 16,0 1-114-16,1-1-39 0</inkml:trace>
  <inkml:trace contextRef="#ctx0" brushRef="#br0" timeOffset="82548.2">17502 7898 7854 0,'7'6'26'0,"7"-1"-25"16,8-5-1-16,4 0-68 0,5 0-278 16,4 0-566-16,1-3-57 0,0 1-94 15,-4 2 82-15,-2 0 319 0,-4 0-795 0</inkml:trace>
  <inkml:trace contextRef="#ctx0" brushRef="#br0" timeOffset="82704.78">17587 8202 8191 0,'11'0'0'0,"7"0"0"15,4-1 0-15,7-6 0 0,4 3 0 0,3-4 0 16,6-1-413-16,3-3-676 0,1 1-275 16,3 0 24-16,-3 2-89 0</inkml:trace>
  <inkml:trace contextRef="#ctx0" brushRef="#br0" timeOffset="82930.16">18349 7747 8191 0,'1'43'0'16,"2"6"0"-16,1 5 0 0,2 1 0 16,3 3 0-16,2-3 0 0,2-1 0 0,6-7-76 15,0-7-666-15,3-10-716 0,2-7-84 0,1-12-48 16</inkml:trace>
  <inkml:trace contextRef="#ctx0" brushRef="#br0" timeOffset="83328.09">18691 8094 7002 0,'-4'-5'58'15,"4"-6"-5"-15,0-5-25 0,0-6-18 16,6-10-4-16,4-6 10 0,4-3 14 16,3-4-17-16,2-4-12 0,-2 1-3 0,2 0-14 15,-8 1 2-15,3 3-31 0,-9 1-118 16,-3 3-39-16,-2 4 67 0,0-2 118 15,-6 5 17-15,-5 5 241 0,-8 8 159 16,-4 7 6-16,-1 6-40 0,0 7-211 0,-6 0-155 16,-1 11 0-16,1 8 0 0,1 2 0 15,1 7 0-15,1 0 0 0,3 0 0 16,6-1 0-16,6 0 0 0,8-4 0 0,4 1 0 16,0-2 0-16,14 1 0 0,6-4 0 15,11-1 0-15,7-2 0 0,11 4 0 16,5-4 0-16,6 3 0 0,1 1 0 0,0 1 0 15,2 7 0-15,-1 1 0 0,-3 2 0 16,-9 2 0-16,-8 2 0 0,-12 3 0 16,-13 1 0-16,-10-1 0 0,-5-2 0 0,-5-4 0 15,-15 2 0-15,-16-5 0 0,-11-5 0 16,-3-6 0-16,-6-7 0 0,-2-7 0 16,5-4-1493-16,7-4-1660 0</inkml:trace>
  <inkml:trace contextRef="#ctx0" brushRef="#br0" timeOffset="107698.31">20399 7912 3567 0,'20'10'-5'16,"8"-4"-23"-16,6-4 1 0,8-2 27 15,14-8 98-15,2-12 85 0,8-9 1 0,5-15-31 16,5-11-81-16,6-11-48 0,2-8-24 16,6-10-34-16,-4-7 37 0,5-6 2 15,-2-12 36-15,0 1-41 0,-5-9 4 16,-2-4-3-16,-4-8-1 0,-6-4 41 0,-6-6 8 16,-4-4 140-16,-1-3 318 0,-6-6 115 15,-9 6-83-15,-4 2-115 0,-7 12-86 16,-8 13-175-16,-1 15-81 0,-6 12-50 15,-2 16-20-15,-1 14 51 0,-3 7-52 0,4 10-7 16,-1 4 14-16,7 3 23 0,0 5-11 16,0 0-30-16,6-2-7 0,1 8-15 0,4 1-54 15,1-2-117-15,-2 3-10 0,3 4-79 16,2-2-325-16,4 7-401 0,-1 3-262 16,0 2-379-16</inkml:trace>
  <inkml:trace contextRef="#ctx0" brushRef="#br0" timeOffset="108016.93">22792 4369 5878 0,'-19'0'0'0,"12"1"13"0,4 5-13 16,3 0-39-16,13-2-36 0,11 1 51 16,10 1 8-16,8-1 1 0,5 2 15 0,5-2 9 15,3 3 6-15,6 0 15 0,0-3 51 16,0 3 34-16,-8-1-44 0,2-2-19 0,-7 2 110 16,-9-2 105-16,-7 3 91 0,-11 0-2 15,-9 3-110-15,-9 1-88 0,-3 5-46 16,-1 5-34-16,-10 4-32 0,-12 7-60 15,-6 3-73-15,-4 1-354 0,-3 1-388 0,3-1-272 16,3 0-192-16,1-2-458 0</inkml:trace>
  <inkml:trace contextRef="#ctx0" brushRef="#br0" timeOffset="108641.71">24842 4144 7258 0,'6'48'351'0,"1"0"-84"16,-2-3-43-16,1-4-133 0,0-3-91 15,0-9 0-15,-4-5 0 0,-2-6 0 0,3-7 0 16,0-7 0-16,1-4 0 0,3-9 0 15,3-7-76-15,1-11-165 0,3-5-118 0,3-5-13 16,1-7 87-16,4-7 162 0,2-2 102 16,0 0 21-16,4-2-6 0,2 4 13 15,2 1 51-15,-1 5 64 0,1 13 79 16,-1 7 132-16,-1 12 123 0,1 9-181 16,-6 5-244-16,-8 14-31 0,0 12 0 0,-7 10 0 15,-3 9 0-15,-5 7 0 0,-2 4 0 16,0 1 0-16,0-2 0 0,-5 1 0 0,1-5 0 15,0-4-123-15,2-5-728 0,2-7-644 16,0-5-7-16,0-9 64 0</inkml:trace>
  <inkml:trace contextRef="#ctx0" brushRef="#br0" timeOffset="108838.87">25664 3907 7918 0,'18'8'181'16,"2"-3"-89"-16,5 0-92 0,6-3 0 15,7-2 0-15,-1 0 0 0,7 0-95 16,-1 0-259-16,-1 0-297 0,1 0-177 0,-4-1-32 16,-3 1-20-16,-7 0 48 0,-10 1 24 15,-5 5-547-15</inkml:trace>
  <inkml:trace contextRef="#ctx0" brushRef="#br0" timeOffset="108988.43">25778 4234 8191 0,'27'8'0'0,"7"-1"0"0,8 2 0 0,6-2 0 15,8 0 0-15,-3 1-89 0,6 0-596 16,-3 2-614-16,0-2-165 0,-8 3-22 15</inkml:trace>
  <inkml:trace contextRef="#ctx0" brushRef="#br0" timeOffset="109253.38">26666 3658 8191 0,'0'32'0'16,"0"9"0"-16,0 6 0 0,2 8 0 16,9 3 0-16,3 0 0 0,1 5 0 0,8-4 0 15,2 1 0-15,-4-6 0 0,4-5 0 16,0-2 0-16,-6-10-644 0,-2-1-746 0,-5-8-123 15,-1-4 101-15,-5-8-344 0</inkml:trace>
  <inkml:trace contextRef="#ctx0" brushRef="#br0" timeOffset="109546.11">27120 3666 7909 0,'-6'16'282'0,"-5"7"-282"0,0 3 0 15,-7 1 0-15,-2 5 0 0,0-3 0 16,-3 1 0-16,0 0 0 0,4-3 0 16,1-2 0-16,2-3 0 0,5-3 0 0,8-3 0 15,3-2 0-15,0-4 0 0,2 1 0 16,12 0 0-16,4-2 0 0,9 0 0 0,2-1 0 15,3 3 0-15,4 2 0 0,1-2 0 16,0-3 0-16,-1 2 0 0,-2-1 0 16,1 0-354-16,-3-4-615 0,-3 0-288 15,-2 1-82-15,-2-4-73 0</inkml:trace>
  <inkml:trace contextRef="#ctx0" brushRef="#br0" timeOffset="109869.86">27609 3186 7268 0,'11'-9'401'0,"2"4"-198"0,8-1-140 16,3 6-30-16,4-1-17 0,-2 1-15 0,3 0 15 15,0 5 13-15,-4 5 30 0,-4 3 14 16,-6 3-44-16,-6 8-29 0,-6-3 0 16,-3 5 0-16,0 1 0 0,-6 1 0 15,-8-1 0-15,3-1 0 0,-4 1 0 0,3 0 0 16,5-4 0-16,2 1 0 0,5-2 0 16,0-1 0-16,3-1 0 0,10-4 0 15,5 3 0-15,2-3 0 0,7-3 0 0,6-3 0 16,-3 0-604-16,-3-5-921 0,-1 0-248 15,-8 1-9-15</inkml:trace>
  <inkml:trace contextRef="#ctx0" brushRef="#br0" timeOffset="110666.07">24886 5750 5254 0,'0'5'593'0,"7"2"11"16,-2 5-36-16,6 8-21 0,-2 2-91 16,-1 8-287-16,0 6-169 0,-1 3 0 15,-1 5 0-15,-4 5 0 0,-2 0 0 16,0 0 0-16,0-4 0 0,0-3 0 15,-2-5 0-15,-3-8 0 0,1-11 0 0,0-11 0 16,4-6 0-16,0-3 0 0,0-13 0 16,3-10-45-16,5-6-211 0,5-12-29 0,4-3 205 15,2-4 80-15,1-1 9 0,6 3 16 16,-2 0-1-16,1 4 34 0,-1 7 49 16,-1 8 20-16,0 7 63 0,-3 10-64 0,-2 8-126 15,2 4 0-15,-7 8 0 0,-1 11 0 16,-1 8 0-16,-1 10 0 0,0 5 0 15,-1 6 0-15,2 1 0 0,-2 2 0 0,1 0 0 16,0 2 0-16,2-4 0 0,-1-8 0 16,-1 1 0-16,2-10-772 0,-1-7-911 15,2-12-137-15</inkml:trace>
  <inkml:trace contextRef="#ctx0" brushRef="#br0" timeOffset="110863.06">25757 5695 8191 0,'19'7'0'0,"6"-2"0"0,4-2 0 16,9 0 0-16,2-1 0 0,3 1 0 15,-2 0 0-15,1 1 0 0,1 0-90 16,-5 0-798-16,-6-2-702 0,-9 2 0 15</inkml:trace>
  <inkml:trace contextRef="#ctx0" brushRef="#br0" timeOffset="111012.69">25868 6048 8191 0,'23'8'0'0,"11"0"0"16,10-3 0-16,3 1 0 0,8-4 0 15,-2-2 0-15,3 0-265 0,-2 0-1061 16,0 0-828-16</inkml:trace>
  <inkml:trace contextRef="#ctx0" brushRef="#br0" timeOffset="111495.84">26787 5510 8191 0,'6'26'0'16,"7"10"0"-16,-1 3 0 0,1 10 0 16,2 1 0-16,0 4 0 0,-3 1 0 15,0 0 0-15,0-1 0 0,-1-5 0 0,-4 0-618 16,-1-4-387-16,-1-7 38 0,4-5-274 15,-4-5-63-15</inkml:trace>
  <inkml:trace contextRef="#ctx0" brushRef="#br0" timeOffset="111925.27">27216 6109 6919 0,'0'0'131'15,"0"-4"11"-15,4-7 3 0,-1-7-73 0,3-7-57 16,0-6-1-16,4-6 11 0,1-7-12 16,0-5-3-16,9-3-4 0,-3-2-1 0,-2-4-10 15,1-1 5-15,-5 1 12 0,-4-2-18 16,-3 1 12-16,-4 2-3 0,0 0-3 16,0 4 47-16,-9 4 117 0,-4 7 117 15,-7 6-104-15,-3 12-162 0,-2 11-15 0,-4 8 0 16,1 5 0-16,-2 5 0 0,1 10 0 15,0 7 0-15,4 9 0 0,6 2 0 0,6 3 0 16,7 4 0-16,4 3 0 0,2-4 0 16,6 0 0-16,12 1 0 0,11-3 0 15,10-2 0-15,5-2 0 0,6-2 0 16,3-4 0-16,8 0 0 0,0 1 0 0,-3 0 0 16,-3 0 0-16,-4 1 0 0,-9 3 0 15,-12-2 0-15,-8 2 0 0,-19 1 0 16,-1 0 0-16,-2-1 0 0,-14 1 0 0,-10-1 0 15,-17-1 0-15,-4-5 0 0,-7 0 0 16,-4-8 0-16,3-3 0 0,-4-7 0 16,1-6 0-16,8-2 0 0,9-4-233 0,7-5-1024 15,11-7-726-15,13-2 168 0</inkml:trace>
  <inkml:trace contextRef="#ctx0" brushRef="#br0" timeOffset="112267.24">27746 5122 5881 0,'0'-17'540'16,"6"-3"-127"-16,5 5-105 0,8-2-73 0,4 1-31 15,2 0 3-15,5 1 17 0,-2 4-75 16,7 1-119-16,2-1-30 0,-2 6 0 16,-2 5 0-16,-1 0 0 0,-1 0 0 0,-6 10 0 15,-9 5 0-15,-3 5 0 0,-8 7 0 16,-5 2 0-16,0 2 0 0,0 6 0 16,-7 3 0-16,-4-2 0 0,2-1 0 0,4-4 0 15,3 1 0-15,2-5 0 0,0-3 0 16,7-9 0-16,15-3 0 0,13-8 0 15,8-5 0-15,10-1 0 0,8-5 0 0,5-7-188 16,8-3-1286-16,-5-2-1018 0</inkml:trace>
  <inkml:trace contextRef="#ctx0" brushRef="#br0" timeOffset="113166.85">25035 7744 3684 0,'-3'-5'210'0,"2"2"-14"16,1 0-39-16,0 3 40 0,0 0 51 15,0 0 42-15,0 3 8 0,1 4-19 16,4 2 34-16,4 6 31 0,2 5 45 16,0 2 50-16,-1 6-76 0,4 6-94 0,-4 0-28 15,-4 4-48-15,2 0-112 0,-3 2-81 16,-3-2 0-16,0 1 0 0,-2-6 0 0,0-5 0 15,0-4 0-15,0-2 0 0,0-9 0 16,0-8 0-16,0-5 0 0,0-1 0 16,0-10 0-16,0-10 0 0,5-7 0 15,5-7 0-15,4-9 0 0,2-5 0 0,4-4 0 16,7 0 0-16,-4 2 0 0,0 2 0 16,2 3 0-16,-2 9 0 0,-2 7 0 15,-2 10 0-15,0 12 0 0,-2 5 0 16,1 6 0-16,-6 12 0 0,1 7 0 0,0 10 0 15,-6 9 0-15,-1 5 0 0,2 3 0 16,-4 0 0-16,-3 0 0 0,1 1 0 0,4-7 0 16,-4-5-163-16,2-9-852 0,2-6-696 15,5-6 75-15</inkml:trace>
  <inkml:trace contextRef="#ctx0" brushRef="#br0" timeOffset="113369.26">25925 7534 8191 0,'6'-3'0'0,"3"-2"0"16,7 2 0-16,3-2 0 0,6 5 0 16,0-1 0-16,3 1 0 0,3 0 0 0,0 0 0 15,-2 0 0-15,1 5-105 0,-1 2-420 16,0-2-499-16,-7 3-271 0,3 0-37 15,-5 1-118-15</inkml:trace>
  <inkml:trace contextRef="#ctx0" brushRef="#br0" timeOffset="113532.31">25971 7823 8191 0,'0'6'0'0,"10"-4"0"0,12-2 0 0,9 0 0 15,8-2 0-15,3-4 0 0,3-1-91 16,4-1-596-16,1 0-581 0,-3 0-117 16,1 3 43-16,-4-2-461 0</inkml:trace>
  <inkml:trace contextRef="#ctx0" brushRef="#br0" timeOffset="113953.04">26775 7388 8175 0,'8'-16'16'0,"7"0"-16"0,8-2 0 16,4 4 0-16,4-1 0 0,3 4 0 16,-1 5 0-16,5-1 0 0,-4 7 0 15,-3 0 0-15,1 3 0 0,-7 5 0 16,-5 2 0-16,-3 8 0 0,-9-1 0 15,-6 6 0-15,-2-2 0 0,0 6 0 0,-4-2 0 16,-13 0 0-16,-1-1 0 0,-4 0 0 16,-2-1 0-16,3-8 0 0,4-4 0 0,0 3 0 15,7-9 0-15,5-4 0 0,5-1 0 16,0 0 0-16,13-4 0 0,10-1 0 16,4-6 0-16,9 6 0 0,6-1 0 0,3 1 0 15,4 4 0-15,-1 1 0 0,-3 0 0 16,-2 6 0-16,-7 5 0 0,-9 5 0 15,-10 6 0-15,-12 3 0 0,-5 3 0 0,-3 5 0 16,-14 3 0-16,-14 1 0 0,-11 3 0 16,-9 1 0-16,-7-1 0 0,-3 0 0 15,-2-2 0-15,0-7 0 0,1-3 0 0,10-4 0 16,7-8 0-16,12-5-126 0,10-9-1183 16,16-2-920-16,5-4-334 0</inkml:trace>
  <inkml:trace contextRef="#ctx0" brushRef="#br0" timeOffset="114298">27600 7192 8191 0,'25'-17'0'0,"6"1"0"0,7-3 0 15,5 3 0-15,2 3 0 0,3 2 0 16,-4 6 0-16,-2 5 0 0,2 0 0 0,-9 9 0 16,-3 3 0-16,-9 7 0 0,-9 3 0 15,-9 4 0-15,0 7 0 0,-5 0 0 0,-7 6 0 16,-8-1 0-16,-9 2 0 0,-4-1 0 16,-2 0 0-16,-4-2 0 0,1 0 0 15,4-3 0-15,-2 0 0 0,10-1 0 0,8-1 0 16,8 1 0-16,1-1 0 0,4-1 0 15,13-7 0-15,14 2 0 0,9-4 0 16,16-8 0-16,9-4 0 0,6-8 0 16,8-2 0-16,5-5 0 0,-3-8 0 0,0-9-1430 15,-10 1-741-15,-6-7 344 0</inkml:trace>
  <inkml:trace contextRef="#ctx0" brushRef="#br0" timeOffset="114809.98">28575 6911 7476 0,'0'4'576'16,"2"3"-437"-16,-2 5-139 0,6 4 0 16,-2 6 0-16,2 4 0 0,3 2 0 0,2 4 0 15,1 1 0-15,2 0 0 0,2 0 0 16,1 0 0-16,0-7 0 0,2 1 0 0,-1-6 0 16,0-1 0-16,1-4 0 0,1-6 0 15,2-3 0-15,-1 0 0 0,6-7 0 16,-3 0 0-16,1 0 0 0,3-7 0 15,3-1 0-15,-2-3 0 0,0-3-392 0,-5-3-388 16,-4 1-35-16,-5-4-57 0,-8-3-26 16,-2-2 80-16,-5-2 160 0,0-6 205 0,-8-3 251 15,-5-4 164-15,-4-2 38 0,-2-1 17 16,2-4 65-16,1 3 155 0,1 1 149 16,4 4 103-16,0 4 181 0,6 9 218 15,-1 2 33-15,6 12-19 0,0 6-2 0,0 6-466 16,0 3-434-16,6 9 0 0,4 11 0 15,2 6 0-15,4 11 0 0,2 8 0 16,5 13 0-16,-1 9 0 0,4 9 0 0,4 7 0 16,1 9 0-16,0 6 0 0,5 2 0 15,0 0 0-15,0-3 0 0,-3-6 0 16,-2-6-1156-16,1-11-1521 0</inkml:trace>
  <inkml:trace contextRef="#ctx0" brushRef="#br1" timeOffset="171563.22">17619 1788 3409 0,'0'-7'292'16,"0"2"64"-16,4-6 58 0,10-1-25 15,3-5-53-15,9-4-45 0,6-9-52 16,7-4-54-16,8-6-60 0,9-8-81 0,6-5-42 16,10-6-12-16,7-2 4 0,3-6 0 15,7-3 6-15,2-2 6 0,1 0 34 16,2-5 10-16,1 0-39 0,-1-1-11 0,0-1 28 16,-2 1-28-16,-1 3 29 0,-3 3-27 15,-5 7 16-15,-5 9 4 0,-9 7 20 16,-9 5 14-16,-7 7-7 0,-9 6 15 0,-8 9 99 15,-8 2 7-15,-9 7-2 0,-4 2 65 16,-6 5-97-16,-4 2-62 0,-5 4-40 16,0 0-81-16,0 0-20 0,0 1-176 0,-5 2-175 15,0 1-137-15,0 3-99 0,0-3-173 16,1 4-50-16,4-1-99 0</inkml:trace>
  <inkml:trace contextRef="#ctx0" brushRef="#br1" timeOffset="172673.97">17554 1635 2875 0,'0'0'370'0,"0"-5"13"0,0 0 14 0,0-3-3 16,5-4-100-16,8-4-116 0,8-6-87 16,7-5-43-16,6-6-14 0,11-5-18 15,9-8-16-15,10-8-3 0,10-5-47 16,9-6-7-16,4-3-13 0,5-8 9 0,6 0 61 16,-1-6 6-16,-1 0 17 0,-4 0-5 15,-1 4-18-15,-5 2-76 0,-6 5 6 16,-5 8 49-16,-8 7 4 0,-4 9-20 15,-10 7 16-15,-10 7-3 0,-7 9 12 0,-8 8-12 16,-8 3-69-16,-9 3 0 0,-3 5 22 16,-7 5-138-16,-1 0-149 0,0 0-28 15,0 7-104-15,-6 1-172 0,-4 1-548 0</inkml:trace>
  <inkml:trace contextRef="#ctx0" brushRef="#br1" timeOffset="175695.37">18484 1856 678 0,'1'-6'77'0,"-1"2"-2"16,0 0 10-16,0 0 37 0,0 2 62 15,0-1 20-15,0 0-17 0,0-1-12 16,0 3-38-16,0 1-43 0,0 0-26 0,-1-1-29 15,1 1 4-15,-3 0 1 0,2 0-5 16,-1 0 3-16,1 0-3 0,1 0 5 16,0-1-8-16,-1-1 5 0,1 1 7 15,0-1-7-15,0 1-21 0,0-2-10 0,0 2 24 16,0 0-9-16,0-1-14 0,0 1 18 16,-1 0 8-16,1 1-17 0,-2-2-16 0,0 2 17 15,-1 0 4-15,1-1-10 0,-6 0 17 16,4 1 0-16,-2-2 1 0,1 2-4 15,-3 0 8-15,-2 0 14 0,0 0 7 0,1 0 31 16,-1 0 1-16,-1 3-12 16,0 2-3-16,-1 1-13 0,0-2 19 0,0 8 5 15,2-2 25-15,-2 6 16 0,1 2 9 16,1 2 50-16,2 2 15 0,0 5-10 0,1 1-37 16,3 2-53-16,3 1-8 0,1 0-21 15,0-1-34-15,0-3-15 0,4-1-16 16,7-3-7-16,0-6 0 0,8-5 1 0,-1-6-1 15,2-5 4-15,3-1-8 0,-1-1-7 16,2-6-20-16,1-4-26 0,-2-5-25 16,-3-2-15-16,2-2-7 0,-2-3 1 0,-1 2-3 15,0-2 25-15,-7 2 34 0,0-2 24 16,-3 3 23-16,-3 0 7 0,-3 2 5 16,-3 0-12-16,0 2 24 0,0 6 31 15,0 0 26-15,-1 7 45 0,-6 3 52 0,1 0 7 16,0 3 7-16,-2 9 9 0,3 7 49 15,-1 6 115-15,-1 6 31 0,2 6-39 0,-1 12-5 16,6 7 22-16,0 7-156 0,0 7-160 16,0 6-14-16,0 4-30 0,7 6-14 15,5 1-91-15,-1-1-214 0,8-2-281 0,0-5-251 16,4-5-260-16,2-7-357 16</inkml:trace>
  <inkml:trace contextRef="#ctx0" brushRef="#br1" timeOffset="177205.81">19477 2521 3304 0,'-7'-4'185'0,"2"2"14"16,2 2 61-16,0 0-3 0,2 0-33 0,1 0-3 15,0 0-13-15,0 2-4 0,0 0 19 16,1 2-39-16,8 0-37 0,5-2-50 0,9-2-82 16,3 0-9-16,11 0 1 0,6-4-11 15,7-2-14-15,4-3-132 0,7-3-129 16,5 3-102-16,0 2-87 0,1 2-11 0,-4 4-5 16,-2 1-95-16,-2 1-676 0</inkml:trace>
  <inkml:trace contextRef="#ctx0" brushRef="#br1" timeOffset="177516.74">20336 2162 4835 0,'12'0'75'0,"5"0"0"16,6 1-75-16,6 1-4 0,1 4-26 0,6-1 15 16,0 2 24-16,6 3 47 0,-1 0 79 15,-2 5 62-15,-1 1 32 0,0-1 77 0,-6 5 57 16,-5 0-71-16,-6 3-73 16,-5-2 35-16,-6 2 21 0,-6-2 15 0,-4 1 45 15,0-1-100-15,-5 4-175 0,-6 0-60 16,-8-1 0-16,-4 3 0 0,0-3 0 0,-2-2 0 15,1-1-92-15,0 1-504 0,5-6-589 16,0 1-291-16,8-3-63 0</inkml:trace>
  <inkml:trace contextRef="#ctx0" brushRef="#br1" timeOffset="178529.18">21495 2026 3215 0,'-1'-3'319'16,"-2"3"-49"-16,3 0 64 0,0 7 41 15,0 6-41-15,0 9 15 0,0 7-17 16,0 9-106-16,0 9-46 0,0 6-58 15,0 8-114-15,3 6 39 0,2 2-47 0,0 0-120 16,1-1-305-16,-1-4-238 0,1 0-148 0,0-8 12 16,0-7-43-16</inkml:trace>
  <inkml:trace contextRef="#ctx0" brushRef="#br1" timeOffset="178757.37">21812 2535 4985 0,'15'-1'243'0,"4"1"-123"0,9 0-5 16,2 0-94-16,6 0-21 0,2 0-117 15,2 0-5-15,1 0 14 0,2 1 72 0,-1 1-134 16,-2-1-169-16,-2 0-79 0,-2 1 25 15,-5-1-33-15,-4-1-134 0,-8 1-532 16</inkml:trace>
  <inkml:trace contextRef="#ctx0" brushRef="#br1" timeOffset="178957.94">22141 2335 5714 0,'-10'46'363'0,"-1"5"-95"0,-1 1-144 0,2-1-34 15,2-2-90-15,7 0-119 16,1-2-370-16,-2-3-147 0,2-7-79 0,0-4 17 16,0-8 36-16,11-8-412 0</inkml:trace>
  <inkml:trace contextRef="#ctx0" brushRef="#br1" timeOffset="179440.06">22615 2049 4271 0,'4'-7'266'0,"3"-2"-158"0,2-1-63 0,3 1-16 16,4-1-5-16,2 0-2 0,5 2-4 16,2 1-18-16,5 2 0 0,-1 2 37 15,-1 3 92-15,1 0 62 0,-2 0 53 0,-3 7-32 16,0 4 4-16,-5 3 38 0,-7 1 73 15,-6 5 94-15,-5 3 26 0,-1 0-36 16,0 3-124-16,-7 0-118 0,-9 0-106 0,-3-3-63 16,2-2 0-16,-2 0 0 0,4-6-63 15,3-5-31-15,4 1-1 0,5-6 1 16,3-1 47-16,0-4-56 0,5 0 1 16,4 0 50-16,8 0 11 0,5 1 29 0,2 3 16 15,5 0 3-15,2 3 28 0,-1 5 41 16,0 1 56-16,-2 5 85 0,-9 4-29 15,-5 3-144-15,-9 5-44 0,-5 3 0 0,0 2 0 16,-5 3 0-16,-14 1 0 0,-6-3 0 16,-7 2 0-16,-6 0 0 0,-2-4 0 15,0-1 0-15,2-4 0 0,3-3-641 0,4-7-755 16,8-6-114-16,7-6 64 0</inkml:trace>
  <inkml:trace contextRef="#ctx0" brushRef="#br1" timeOffset="179641.99">23319 2385 7428 0,'21'0'48'0,"3"0"-22"0,7 0 14 15,6-5-26-15,4-1-14 0,3 0-44 16,3-1-149-16,1 0-199 0,0 1-56 0,1 0-32 15,-7 0-38-15,-1 1-58 0,-8 1-120 16,-9 0-127-16,-4 2-381 0</inkml:trace>
  <inkml:trace contextRef="#ctx0" brushRef="#br1" timeOffset="179834.29">23730 2124 7853 0,'-10'30'275'16,"1"4"-212"-16,0 2-63 0,-1 3 0 15,1 1 0-15,2 2 0 0,1-2 0 16,3-4-139-16,3 1-358 0,0-3-352 16,0-4-156-16,6-7-89 0,5-5 6 0,8-6-512 15</inkml:trace>
  <inkml:trace contextRef="#ctx0" brushRef="#br1" timeOffset="180144.99">24207 2013 6908 0,'-3'0'598'15,"-8"5"-147"-15,-1 4-246 0,-6 2-176 16,-2 5-29-16,-6 0 0 0,2 2 0 15,4 0 0-15,1-2 0 0,6 1 0 0,3-1 0 16,8 0 0-16,2-3 0 0,1 2 0 16,12 0 0-16,8 1 0 0,10 1 0 15,9 4 0-15,7 0 0 0,6 2 0 0,4 1 0 16,4 1 0-16,1 2 0 0,-7-6 0 16,-2 3 0-16,-9-1 0 0,-12 1 0 15,-14 0 0-15,-12-1 0 0,-5 0 0 0,-2 2 0 16,-18-2 0-16,-9-2 0 0,-11 2 0 15,-7-6 0-15,-2-5-134 0,-1-1-716 16,-1-9-652-16,6-2-50 0,2-4-376 0</inkml:trace>
  <inkml:trace contextRef="#ctx0" brushRef="#br1" timeOffset="180301.19">24209 2071 8191 0,'29'-4'0'0,"4"-1"0"0,9-3 0 16,8 0 0-16,7-3 0 0,3 3 0 16,7 2 0-16,0-1-202 0,4 2-571 15,-3 0-446-15,-2-1-121 0,-2 6-20 0</inkml:trace>
  <inkml:trace contextRef="#ctx0" brushRef="#br1" timeOffset="180587.31">25198 2265 8191 0,'13'-1'0'16,"6"-3"0"-16,10-1 0 0,7-7 0 16,7 1 0-16,6 1 0 0,5-4-102 15,3 2-74-15,4 1 13 0,-1 1-31 0,-3 2-117 16,-6 4-97-16,-2 4-59 0,-7 0-179 16,-12 0-209-16,-6 5-41 0,-5 3 35 0,-10 0-410 15</inkml:trace>
  <inkml:trace contextRef="#ctx0" brushRef="#br1" timeOffset="180758.21">25628 1966 8191 0,'-3'27'0'0,"1"9"0"15,2 9 0-15,0 4 0 0,0 7 0 16,0 3 0-16,0 2 0 0,0-4 0 0,7-2 0 15,-1-4-72-15,8-3-1094 0,-1-8-1112 16</inkml:trace>
  <inkml:trace contextRef="#ctx0" brushRef="#br1" timeOffset="181303.5">26414 1918 5541 0,'-4'0'144'16,"4"0"63"-16,0 0 84 0,0 0 8 15,0-3-114-15,11-3-119 0,4 1-36 16,5-6-30-16,3 0-11 0,2-1-53 0,4 3-15 16,0 1-1-16,3 3 50 0,-4 2 30 15,-3 3-5-15,2 0 23 0,-4 8 20 16,-5 8 115-16,-2 8 157 0,-3 8 155 0,-6 6 32 15,-2 7-281-15,-5 8-216 0,0 6 0 16,-5 6 0-16,-5-1 0 0,-5 7 0 16,-5-3 0-16,-1-4-160 0,-1-2-437 0,0-5-431 15,-3-7-218-15,5-5 13 0,2-7 40 16</inkml:trace>
  <inkml:trace contextRef="#ctx0" brushRef="#br1" timeOffset="181475.33">26421 2331 7651 0,'25'-11'-77'0,"6"0"-2"0,5 1-118 16,4-2-294-16,3 4-287 0,2 0-126 16,2 0 18-16,0 2 211 0,1 0 191 15,-4 1 35-15,-2 2-184 0,-5 3-384 16</inkml:trace>
  <inkml:trace contextRef="#ctx0" brushRef="#br1" timeOffset="181673.34">27007 2268 7480 0,'6'3'507'0,"3"-3"-303"0,5 2-204 0,7 1 0 16,3 0 0-16,7-1 0 0,6 1 0 15,-1-2 0-15,4 1 0 0,7-2 0 0,-4 0 0 16,7 0-170-16,-6 0-282 0,1 0-252 16,0-3-186-16,-5 2-102 0,-4-3 24 15,-3 1 101-15,-8 0-179 0</inkml:trace>
  <inkml:trace contextRef="#ctx0" brushRef="#br1" timeOffset="181864.6">27367 2100 8191 0,'-12'40'0'0,"-3"5"0"16,3 6 0-16,-1 4 0 0,-1 4 0 15,3 0 0-15,4 2 0 0,7-4 0 0,0-2 0 16,0-7-681-16,0-7-1033 0,13-6-373 15</inkml:trace>
  <inkml:trace contextRef="#ctx0" brushRef="#br1" timeOffset="182391.3">27970 1869 5952 0,'0'11'699'0,"0"5"-98"0,0 10-200 16,4 10-148-16,-1 8-68 0,4 7-99 15,-5 7-72-15,2 7-14 0,-1-1 0 16,-1 5 0-16,2-4-28 0,1-3-198 15,-3-8-314-15,4-5-340 0,0-10-192 0,-1-11 2 16,0-11-21-16,5-9-590 0</inkml:trace>
  <inkml:trace contextRef="#ctx0" brushRef="#br1" timeOffset="182595.03">28387 1861 8176 0,'0'33'15'0,"0"11"-15"0,0 8 0 0,0 7 0 15,0 6 0-15,0 6 0 0,0 5 0 16,0 0 0-16,0 0 0 0,0-3 0 0,0-1-238 16,0-11-260-16,0-6-179 0,0-6-278 15,1-12-262-15,1-7-84 0</inkml:trace>
  <inkml:trace contextRef="#ctx0" brushRef="#br1" timeOffset="182811.68">28587 2301 7991 0,'10'-2'114'0,"6"0"-42"0,7 2-58 15,8 0-14-15,7 0 0 0,4 3 0 16,0 1 0-16,4 0 0 0,2 1-76 0,-1 2-91 16,3 1-141-16,-2 0-129 0,-7 0-54 15,-1-3-113-15,-7 0-162 0,-7 1-151 16,-3-4 0-16,-9-2-142 0</inkml:trace>
  <inkml:trace contextRef="#ctx0" brushRef="#br1" timeOffset="182995.17">28943 2108 8191 0,'-2'39'0'0,"2"6"0"16,0 3 0-16,0 1 0 0,0 4 0 15,0-2 0-15,2-2 0 0,3 1 0 0,-1-7-258 16,1-4-668-16,0-6-441 0,2-5 6 15,-2-4-117-15</inkml:trace>
  <inkml:trace contextRef="#ctx0" brushRef="#br1" timeOffset="183281.22">29352 1985 8134 0,'10'18'57'0,"3"6"-57"0,-3 8 0 15,0 4 0-15,0 4 0 0,-2 4 0 16,1 0 0-16,-2 4-56 0,-2-2-236 15,3-2-294-15,-3-2-154 0,1-4 1 16,-4-5 51-16,1-6-24 0,0-5 82 0,-3-6 17 16,0-6-252-16,2-6-498 0</inkml:trace>
  <inkml:trace contextRef="#ctx0" brushRef="#br1" timeOffset="183635.52">29590 2058 6274 0,'23'-39'19'15,"2"6"-19"-15,6 0-20 0,2 1 20 16,1 4 8-16,0 1 27 0,-1 9-8 16,-3 4 23-16,0 6 120 0,-6 6 103 15,-4 2 84-15,-6 5 129 0,-7 6-92 0,-4 6-276 16,-3 7-118-16,0 3 0 0,-10 3 0 16,-7 2 0-16,-7 0 0 0,0-5 0 0,1 1 0 15,-1-6 0-15,7-1 0 0,5-5 0 16,5-4 0-16,7-5 0 0,0-2 0 15,3-3 0-15,9-2 0 0,9 0 0 16,8 0 0-16,6-3 0 0,0 2 0 16,2 1 0-16,0 0 0 0,1 0 0 0,-3 4 0 15,-3 5 0-15,-4 3 0 0,-6 8 0 0,-8 0 0 16,-8 8 0-16,-5 1 0 0,-1 3 0 16,-5 1 0-16,-14 2 0 0,-9-2 0 15,-10 0 0-15,-1-1 0 0,-6 0 0 16,0-3 0-16,0-2 0 0,2-4 0 0,6-6 0 15,6-1-155-15,4-5-877 0,11-7-697 16,8-4 70-16</inkml:trace>
  <inkml:trace contextRef="#ctx0" brushRef="#br1" timeOffset="183826.83">30252 2162 8191 0,'17'-2'0'0,"5"2"0"16,3-2 0-16,7 0-143 0,0-2-240 15,5 2-84-15,0-1-24 0,-1-1-100 0,1 3-42 16,-5-2-8-16,4 3-39 0,-8 0 61 16,2 0 5-16,-4 0-571 0</inkml:trace>
  <inkml:trace contextRef="#ctx0" brushRef="#br1" timeOffset="184030.54">30483 1904 8105 0,'-7'17'86'0,"1"3"-86"0,0 6 0 15,0 1 0-15,1 5 0 0,-1 4 0 16,1 2 0-16,3 2 0 0,2 1 0 0,0 1 0 15,0-2 0-15,0-2-240 0,4-2-439 16,4-3-274-16,3-4-79 0,2-8 9 16,6-5 66-16,-2-6-102 0</inkml:trace>
  <inkml:trace contextRef="#ctx0" brushRef="#br1" timeOffset="184200.9">30756 1995 7898 0,'0'15'293'0,"0"6"-293"0,0 7 0 16,0 5 0-16,0 6 0 0,0 5 0 15,0-1 0-15,0 2 0 0,5 1 0 0,0-2-449 16,5-1-729-16,1-5-295 0,0-3 46 16,3-7-630-16</inkml:trace>
  <inkml:trace contextRef="#ctx0" brushRef="#br1" timeOffset="184549.86">31171 1969 5780 0,'-11'-6'101'0,"-3"4"46"16,3-4-21-16,-4 2-19 0,-1-1 21 15,5 2 62-15,-4 1 76 0,4 2 75 16,5 0 32-16,-1 0-88 0,4 0-105 0,3 2-55 16,0 4-83-16,5 3-42 0,6 2 0 15,7 2 0-15,6 3 0 0,7 4 0 16,5 1 0-16,4 3 0 0,1 3 0 0,1-1 0 16,4 2 0-16,-4 3 0 0,-3-3 0 15,-1 3 0-15,-4 0 0 0,-10 1 0 16,-5-1 0-16,-12 1 0 0,-2 0 0 15,-5-3 0-15,-7 0 0 0,-12 1 0 0,-9-4 0 16,-7-1 0-16,-8-2 0 0,-5-7 0 16,-2-4 0-16,0-6 0 0,3-5-642 0,5-1-844 15,3-4-193-15,3-7-167 0</inkml:trace>
  <inkml:trace contextRef="#ctx0" brushRef="#br1" timeOffset="184713.87">31223 1874 8191 0,'13'-6'0'0,"3"3"0"0,13 3 0 0,4-1 0 16,5 1 0-16,2 0 0 0,0 0-295 16,2 0-628-16,-5 0-318 0,5 0-23 15,-6 0-132-15</inkml:trace>
  <inkml:trace contextRef="#ctx0" brushRef="#br1" timeOffset="185967.22">31801 2126 7687 0,'16'0'405'16,"8"4"-306"-16,3 2-99 0,2 5 0 0,8 0 0 15,4 2 0-15,2-3 0 0,-2 1 0 16,9-2-88-16,-5-4-356 0,0 1-355 16,-3-3-74-16,-8-3-47 0,-5 0-30 0,-8 0 33 15,-5 0-466-15</inkml:trace>
  <inkml:trace contextRef="#ctx0" brushRef="#br1" timeOffset="186169.74">32134 2025 8191 0,'-5'48'0'0,"5"9"0"0,0 2 0 15,0 3 0-15,0 3 0 0,5-4 0 16,1-1 0-16,2-5 0 0,-2-6 0 16,1-6-117-16,4-6-591 0,3-8-540 0,-1-8-108 15,-1-6-23-15</inkml:trace>
  <inkml:trace contextRef="#ctx0" brushRef="#br1" timeOffset="186393.99">32598 1881 8191 0,'2'32'0'0,"1"9"0"0,3 8 0 15,-1 3 0-15,4 7 0 0,3 2 0 16,-1-2 0-16,1-1 0 0,4-1 0 0,-1-5 0 15,2-3 0-15,-2-9-485 0,0-5-681 16,-4-7-195-16,-1-10 53 0,-3-7-2 0</inkml:trace>
  <inkml:trace contextRef="#ctx0" brushRef="#br1" timeOffset="186687.21">32916 1966 8191 0,'10'-5'0'0,"6"-2"0"0,5 2 0 16,7-3 0-16,7 0 0 0,3-2 0 15,4 2 0-15,1-2 0 0,4 3 0 0,1 2 0 16,-1 0 0-16,-4 5 0 0,0 0 0 16,-6 1 0-16,-6 6 0 0,-4 6 0 15,-9 7 0-15,-7 4 0 0,-8 6 0 16,-3 4 0-16,0 6 0 0,0 3 0 0,-11 5 0 15,-1 1 0-15,-2 2 0 0,-2 4 0 16,0-4 0-16,5-2 0 0,-4 0 0 0,3 0 0 16,1-5 0-16,-1-5 0 0,-1-2-472 15,0-4-686-15,-2-5-172 0,-2-8 117 16,-2-4 179-16,3-7-307 0</inkml:trace>
  <inkml:trace contextRef="#ctx0" brushRef="#br1" timeOffset="186879.28">33129 2295 8191 0,'0'-11'0'0,"0"0"0"0,0 1 0 0,0-2 0 16,5 3 0-16,9-1 0 0,7 4 0 16,6 0 0-16,6 1 0 0,9 5 0 0,4 0 0 15,9 0 0-15,6 1 0 0,-1 5 0 16,6-1 0-16,-5 2 0 0,3-1 0 15,-6 0-611-15,-4-1-1204 0,-8-5-531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0B80D-DBA9-40A1-A958-0ED4AB451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E54F5-BC26-423E-9C9E-DB38E012B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12140-8AB9-4AE8-8A3E-28D5772C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DF29B-53F1-4248-8F82-EF7D6CBF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D1748-7501-43AF-A9A7-12CEE540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EFB6-AF89-4B94-9113-D1B5AAE7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6F865-5E2A-4E34-8CEE-6D6663D4E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116E-4F53-4E81-A066-2C741EF79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BA176-9DE4-4286-811F-84E15ECB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5A8D0-D911-47E7-B71A-EEEB2ED0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5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B272-6112-4C8D-A0F4-CF40BA57C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4A7CB-A226-48DB-B369-9F92DD919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559A0-2762-4E6C-9BEB-BAC938CB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99AD0-2F1D-46D5-9B01-2B7A05BA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C101A-524E-4FC5-BAF4-AC36995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3836-601E-44FB-9C98-85BF8C71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6077-C94E-47EB-B897-C2090B3DB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592F-C050-48E5-AF6D-CD754C00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FAA1-D1BA-4811-AC74-C35F03DC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16AE-1292-4FDE-9395-1064D6D3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5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2A62-BC84-4DE5-B8C2-D98BF979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10DC5-8F49-4F60-BDDF-B923CD400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6E6C-8AB2-4D3A-BC60-70389B09D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5F172-59A1-426C-899D-E8FB2516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6F9BD-1BDC-444D-BAEA-1F213BE2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7D70-C7F0-4EF9-BCCE-7C924F85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2983-C211-4C00-AFEF-0A760564C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8CAA6-D684-4809-BE65-E071B883D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F58C3-EE8A-40F8-AFCB-C1245B56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5C089-825B-40DF-B8CB-66C03685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96ED3-9FE1-498F-ADAB-2AA3370E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0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4261-584D-4C36-B80D-8B91C7B4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698D4-0303-4ABA-A479-1B70CA638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A340C-1BCB-48A3-82B3-B7305E179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CEA95-D91C-4708-BA2A-D49EF04A9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D1686-5FDC-48B3-9263-7666B09AA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CC673-9FB6-4DCA-BB1E-DB60DAA6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9836F3-D459-47AC-8B7C-64514BA3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936C9-D346-4D94-8D59-17F1001A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8BA7-CB72-4432-8FAA-6F7216C4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33B1C-FDD9-429A-9CFD-2CB52927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80097-644A-461C-A2C9-028CE519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F98A7-A6D4-4DB7-A4FD-C008D179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47F71-6DB5-449A-906D-6ACC4A5F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B48D1-190E-4868-8655-E8530C46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8451F-B0F2-426F-80FD-44134EE0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40F5-D808-4751-9D06-02E93DD0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D79A-906C-4AC2-ABE7-1994BF67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7BB8D-DD97-4D33-86D4-6C630EA4B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CBFB1-D1C6-45C7-A8BB-83A2CBAB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D8917-9B83-44C6-BC3C-B3634BEE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AF6DC-ADA2-492C-BB37-F6340CD0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3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5B2A-97B1-4A56-8DA1-89176954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D29EB-9D80-448A-A4D0-7D9D57F12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D3BE-0D88-4BDD-AC6F-DB6E442E7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51586-290C-49BE-91E1-A508499B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F721D-A855-4CEB-B920-345C6DE7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02535-E521-40F9-BE3E-93577A2F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1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BEA25-2F8C-40DD-8B45-B825753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70218-F775-4522-B677-F01D1F4D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137D-C921-467B-BFFD-7778F5730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EBBB-5B5D-4A60-B0A3-84AF32234B33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A61A5-B890-4531-A2A8-444D76833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561FF-AA3B-462B-BF4F-62891270B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FF0B-BC32-4479-A020-2F3AC1EEF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B2BD74-80E8-4FF3-A3A8-72F61A625368}"/>
              </a:ext>
            </a:extLst>
          </p:cNvPr>
          <p:cNvSpPr txBox="1"/>
          <p:nvPr/>
        </p:nvSpPr>
        <p:spPr>
          <a:xfrm>
            <a:off x="0" y="177568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21056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6F720B-C09C-4517-8717-BDD8036B4126}"/>
              </a:ext>
            </a:extLst>
          </p:cNvPr>
          <p:cNvSpPr txBox="1"/>
          <p:nvPr/>
        </p:nvSpPr>
        <p:spPr>
          <a:xfrm>
            <a:off x="0" y="24566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81 = 1 + 3 + 5 + 7 + 9 + 11 + 13 + 15 + 17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B271F7-A6E7-409A-BA69-8A0061AFC84D}"/>
              </a:ext>
            </a:extLst>
          </p:cNvPr>
          <p:cNvSpPr txBox="1"/>
          <p:nvPr/>
        </p:nvSpPr>
        <p:spPr>
          <a:xfrm>
            <a:off x="0" y="120100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Is there a pattern to how many numbers each perfect square sum has?</a:t>
            </a:r>
          </a:p>
        </p:txBody>
      </p:sp>
    </p:spTree>
    <p:extLst>
      <p:ext uri="{BB962C8B-B14F-4D97-AF65-F5344CB8AC3E}">
        <p14:creationId xmlns:p14="http://schemas.microsoft.com/office/powerpoint/2010/main" val="388480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4369F6A-FE13-4D72-8758-7431AE320E07}"/>
                  </a:ext>
                </a:extLst>
              </p:cNvPr>
              <p:cNvSpPr txBox="1"/>
              <p:nvPr/>
            </p:nvSpPr>
            <p:spPr>
              <a:xfrm>
                <a:off x="259307" y="177421"/>
                <a:ext cx="546656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chemeClr val="bg1"/>
                    </a:solidFill>
                  </a:rPr>
                  <a:t>If we have </a:t>
                </a:r>
              </a:p>
              <a:p>
                <a:endParaRPr lang="en-US" sz="4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chemeClr val="bg1"/>
                  </a:solidFill>
                </a:endParaRPr>
              </a:p>
              <a:p>
                <a:endParaRPr lang="en-US" sz="4000" dirty="0">
                  <a:solidFill>
                    <a:schemeClr val="bg1"/>
                  </a:solidFill>
                </a:endParaRPr>
              </a:p>
              <a:p>
                <a:r>
                  <a:rPr lang="en-US" sz="4000" dirty="0">
                    <a:solidFill>
                      <a:schemeClr val="bg1"/>
                    </a:solidFill>
                  </a:rPr>
                  <a:t>Then</a:t>
                </a:r>
              </a:p>
              <a:p>
                <a:endParaRPr lang="en-US" sz="4000" dirty="0">
                  <a:solidFill>
                    <a:schemeClr val="bg1"/>
                  </a:solidFill>
                </a:endParaRPr>
              </a:p>
              <a:p>
                <a:r>
                  <a:rPr lang="en-US" sz="4000" dirty="0">
                    <a:solidFill>
                      <a:schemeClr val="bg1"/>
                    </a:solidFill>
                  </a:rPr>
                  <a:t>n = 1 + 3 + 5 + … + (2k - 1)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4369F6A-FE13-4D72-8758-7431AE32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07" y="177421"/>
                <a:ext cx="5466561" cy="4401205"/>
              </a:xfrm>
              <a:prstGeom prst="rect">
                <a:avLst/>
              </a:prstGeom>
              <a:blipFill>
                <a:blip r:embed="rId2"/>
                <a:stretch>
                  <a:fillRect l="-4018" t="-2493" r="-3013" b="-4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>
            <a:extLst>
              <a:ext uri="{FF2B5EF4-FFF2-40B4-BE49-F238E27FC236}">
                <a16:creationId xmlns:a16="http://schemas.microsoft.com/office/drawing/2014/main" id="{51D3E6F2-AF56-47E1-B96B-5B6CE50796F8}"/>
              </a:ext>
            </a:extLst>
          </p:cNvPr>
          <p:cNvSpPr/>
          <p:nvPr/>
        </p:nvSpPr>
        <p:spPr>
          <a:xfrm rot="5400000">
            <a:off x="3009331" y="2490718"/>
            <a:ext cx="682390" cy="4571998"/>
          </a:xfrm>
          <a:prstGeom prst="rightBrace">
            <a:avLst>
              <a:gd name="adj1" fmla="val 44333"/>
              <a:gd name="adj2" fmla="val 5000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83F9FF-A8FC-49DC-BD78-B737607B5E31}"/>
              </a:ext>
            </a:extLst>
          </p:cNvPr>
          <p:cNvSpPr txBox="1"/>
          <p:nvPr/>
        </p:nvSpPr>
        <p:spPr>
          <a:xfrm>
            <a:off x="2606722" y="5213445"/>
            <a:ext cx="154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 pieces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8279B5-EA13-48AB-A8AE-ECD235A541EC}"/>
              </a:ext>
            </a:extLst>
          </p:cNvPr>
          <p:cNvGrpSpPr/>
          <p:nvPr/>
        </p:nvGrpSpPr>
        <p:grpSpPr>
          <a:xfrm>
            <a:off x="1856096" y="5677469"/>
            <a:ext cx="5486953" cy="953264"/>
            <a:chOff x="1856096" y="5677469"/>
            <a:chExt cx="5486953" cy="9532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CAE4C50-BB37-45DC-823B-4EC6AE294096}"/>
                </a:ext>
              </a:extLst>
            </p:cNvPr>
            <p:cNvSpPr txBox="1"/>
            <p:nvPr/>
          </p:nvSpPr>
          <p:spPr>
            <a:xfrm>
              <a:off x="1856096" y="5677469"/>
              <a:ext cx="6687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or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9C4F18B-4A9C-4964-A58A-BA9F9B62B3B4}"/>
                </a:ext>
              </a:extLst>
            </p:cNvPr>
            <p:cNvSpPr txBox="1"/>
            <p:nvPr/>
          </p:nvSpPr>
          <p:spPr>
            <a:xfrm>
              <a:off x="2565779" y="6045958"/>
              <a:ext cx="47772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K consecutive odd numbers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A42B5D1-3F4D-4519-8801-7F47C9616793}"/>
                  </a:ext>
                </a:extLst>
              </p14:cNvPr>
              <p14:cNvContentPartPr/>
              <p14:nvPr/>
            </p14:nvContentPartPr>
            <p14:xfrm>
              <a:off x="4300200" y="3561840"/>
              <a:ext cx="1369440" cy="3294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A42B5D1-3F4D-4519-8801-7F47C96167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90840" y="3552480"/>
                <a:ext cx="1388160" cy="3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44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96AB13B-753F-4363-A3A3-38D01719C41B}"/>
              </a:ext>
            </a:extLst>
          </p:cNvPr>
          <p:cNvGrpSpPr/>
          <p:nvPr/>
        </p:nvGrpSpPr>
        <p:grpSpPr>
          <a:xfrm>
            <a:off x="10167582" y="152855"/>
            <a:ext cx="1883391" cy="1883391"/>
            <a:chOff x="10140286" y="848891"/>
            <a:chExt cx="1883391" cy="1883391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74B95C5-221B-4C69-956A-8F17964C6C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0985" y="941695"/>
              <a:ext cx="1582829" cy="1753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&quot;Not Allowed&quot; Symbol 1">
              <a:extLst>
                <a:ext uri="{FF2B5EF4-FFF2-40B4-BE49-F238E27FC236}">
                  <a16:creationId xmlns:a16="http://schemas.microsoft.com/office/drawing/2014/main" id="{A8DF9FBA-DF07-4A71-A4D0-88C3199641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40286" y="848891"/>
              <a:ext cx="1883391" cy="1883391"/>
            </a:xfrm>
            <a:prstGeom prst="noSmoking">
              <a:avLst>
                <a:gd name="adj" fmla="val 82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2) What is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1 + 3 + 5 + 7 + … + 21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61CD88A-8E18-4B08-9A6F-8E4503E2316F}"/>
                  </a:ext>
                </a:extLst>
              </p14:cNvPr>
              <p14:cNvContentPartPr/>
              <p14:nvPr/>
            </p14:nvContentPartPr>
            <p14:xfrm>
              <a:off x="1644840" y="2112120"/>
              <a:ext cx="9794880" cy="3830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61CD88A-8E18-4B08-9A6F-8E4503E231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5480" y="2102760"/>
                <a:ext cx="9813600" cy="384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2655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3) What is the sum of the first 35 consecutive odd numbers?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2EBC77-B2BE-4D3A-9F74-5C5C0398FA5F}"/>
                  </a:ext>
                </a:extLst>
              </p14:cNvPr>
              <p14:cNvContentPartPr/>
              <p14:nvPr/>
            </p14:nvContentPartPr>
            <p14:xfrm>
              <a:off x="1413360" y="77400"/>
              <a:ext cx="10770120" cy="4638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2EBC77-B2BE-4D3A-9F74-5C5C0398FA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4000" y="68040"/>
                <a:ext cx="10788840" cy="465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711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1177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4) Can you express 196 as the sum of consecutive odd numbers which start at 1? Why or why not?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C4D6A7-A513-4D0C-8511-B0AD902BEFC0}"/>
              </a:ext>
            </a:extLst>
          </p:cNvPr>
          <p:cNvGrpSpPr/>
          <p:nvPr/>
        </p:nvGrpSpPr>
        <p:grpSpPr>
          <a:xfrm>
            <a:off x="10194877" y="139207"/>
            <a:ext cx="1883391" cy="1883391"/>
            <a:chOff x="10140286" y="848891"/>
            <a:chExt cx="1883391" cy="1883391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EECA23A0-6C68-4C0C-9B75-D28C29F7A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0985" y="941695"/>
              <a:ext cx="1582829" cy="1753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&quot;Not Allowed&quot; Symbol 5">
              <a:extLst>
                <a:ext uri="{FF2B5EF4-FFF2-40B4-BE49-F238E27FC236}">
                  <a16:creationId xmlns:a16="http://schemas.microsoft.com/office/drawing/2014/main" id="{C4B244DA-D00B-4EE5-9359-FF25AA731E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40286" y="848891"/>
              <a:ext cx="1883391" cy="1883391"/>
            </a:xfrm>
            <a:prstGeom prst="noSmoking">
              <a:avLst>
                <a:gd name="adj" fmla="val 82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0E5E386-1111-4B89-AE70-98A7BF577E66}"/>
              </a:ext>
            </a:extLst>
          </p:cNvPr>
          <p:cNvSpPr txBox="1"/>
          <p:nvPr/>
        </p:nvSpPr>
        <p:spPr>
          <a:xfrm>
            <a:off x="0" y="127151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: perform prime factorization/ make a factor tree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D6812A8-5E15-4B9B-A6D9-241333ED6A58}"/>
                  </a:ext>
                </a:extLst>
              </p14:cNvPr>
              <p14:cNvContentPartPr/>
              <p14:nvPr/>
            </p14:nvContentPartPr>
            <p14:xfrm>
              <a:off x="694440" y="2099520"/>
              <a:ext cx="10917000" cy="433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D6812A8-5E15-4B9B-A6D9-241333ED6A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080" y="2090160"/>
                <a:ext cx="10935720" cy="43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85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5) What is the sum of the odd integers from 1 to 100?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612065-433F-4555-935D-7563B9909BA4}"/>
                  </a:ext>
                </a:extLst>
              </p14:cNvPr>
              <p14:cNvContentPartPr/>
              <p14:nvPr/>
            </p14:nvContentPartPr>
            <p14:xfrm>
              <a:off x="1536480" y="244080"/>
              <a:ext cx="10180800" cy="524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612065-433F-4555-935D-7563B9909B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7120" y="234720"/>
                <a:ext cx="10199520" cy="525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180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6) What is the sum of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1 + 3 + 5 + … + 179 + 189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E8DDE3-8BB9-4DCC-A014-A5D206E12F33}"/>
                  </a:ext>
                </a:extLst>
              </p14:cNvPr>
              <p14:cNvContentPartPr/>
              <p14:nvPr/>
            </p14:nvContentPartPr>
            <p14:xfrm>
              <a:off x="1178280" y="378360"/>
              <a:ext cx="8032680" cy="5920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E8DDE3-8BB9-4DCC-A014-A5D206E12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8920" y="369000"/>
                <a:ext cx="8051400" cy="593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4997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BB87F-AD39-49C5-B81A-1FB6F2EE97BD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7) What is the sum of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35 + 37 + 39 + … + 175 + 177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1395E7-2102-48DA-B6ED-FF794FDED5E6}"/>
                  </a:ext>
                </a:extLst>
              </p14:cNvPr>
              <p14:cNvContentPartPr/>
              <p14:nvPr/>
            </p14:nvContentPartPr>
            <p14:xfrm>
              <a:off x="236160" y="481680"/>
              <a:ext cx="11561760" cy="6169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1395E7-2102-48DA-B6ED-FF794FDED5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800" y="472320"/>
                <a:ext cx="11580480" cy="618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13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E1C7C-E9EA-4AF3-8695-B097535FB463}"/>
              </a:ext>
            </a:extLst>
          </p:cNvPr>
          <p:cNvSpPr txBox="1"/>
          <p:nvPr/>
        </p:nvSpPr>
        <p:spPr>
          <a:xfrm>
            <a:off x="204717" y="95534"/>
            <a:ext cx="1150506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few things before we start: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questions are brain teasers, its okay if you don’t solve all of them on your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This is not a competition, just do your best and have fun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If you attend more than 4 sessions, then you will get a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Please type your first name and last name and “hi”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in the chat to record your attendance and type “bye” when we are done for the day</a:t>
            </a:r>
          </a:p>
        </p:txBody>
      </p:sp>
    </p:spTree>
    <p:extLst>
      <p:ext uri="{BB962C8B-B14F-4D97-AF65-F5344CB8AC3E}">
        <p14:creationId xmlns:p14="http://schemas.microsoft.com/office/powerpoint/2010/main" val="232054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B6E42B-63F3-4B25-92D8-A3C3AD42DE2C}"/>
              </a:ext>
            </a:extLst>
          </p:cNvPr>
          <p:cNvSpPr/>
          <p:nvPr/>
        </p:nvSpPr>
        <p:spPr>
          <a:xfrm>
            <a:off x="397563" y="583241"/>
            <a:ext cx="1073426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Introduce Yourselves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Your name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school do you go to (or are you homeschooled)?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What is something you like? Why? (hobby, food, animals, sports, singers, video games, etc.) </a:t>
            </a:r>
          </a:p>
        </p:txBody>
      </p:sp>
    </p:spTree>
    <p:extLst>
      <p:ext uri="{BB962C8B-B14F-4D97-AF65-F5344CB8AC3E}">
        <p14:creationId xmlns:p14="http://schemas.microsoft.com/office/powerpoint/2010/main" val="274533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5648D0-6BE3-45A3-B58A-A20EB31C5521}"/>
              </a:ext>
            </a:extLst>
          </p:cNvPr>
          <p:cNvSpPr txBox="1"/>
          <p:nvPr/>
        </p:nvSpPr>
        <p:spPr>
          <a:xfrm>
            <a:off x="0" y="1969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What is common in the following numbers?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E50AB5-36C4-4346-B367-EB65EE60AC0D}"/>
              </a:ext>
            </a:extLst>
          </p:cNvPr>
          <p:cNvSpPr txBox="1"/>
          <p:nvPr/>
        </p:nvSpPr>
        <p:spPr>
          <a:xfrm>
            <a:off x="0" y="118168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1          4          9          16          25          36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2FF92A-982A-4450-A96D-4BA21A8E78A7}"/>
                  </a:ext>
                </a:extLst>
              </p14:cNvPr>
              <p14:cNvContentPartPr/>
              <p14:nvPr/>
            </p14:nvContentPartPr>
            <p14:xfrm>
              <a:off x="1688760" y="804600"/>
              <a:ext cx="10030320" cy="5870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2FF92A-982A-4450-A96D-4BA21A8E78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9400" y="795240"/>
                <a:ext cx="10049040" cy="588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952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062FFA-4902-4E02-9C77-8B6AE1D1E5DA}"/>
                  </a:ext>
                </a:extLst>
              </p14:cNvPr>
              <p14:cNvContentPartPr/>
              <p14:nvPr/>
            </p14:nvContentPartPr>
            <p14:xfrm>
              <a:off x="1369800" y="845280"/>
              <a:ext cx="5672160" cy="56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062FFA-4902-4E02-9C77-8B6AE1D1E5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0440" y="835920"/>
                <a:ext cx="5690880" cy="58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651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81DD17-50F7-452C-A287-7F83F96077EB}"/>
                  </a:ext>
                </a:extLst>
              </p:cNvPr>
              <p:cNvSpPr txBox="1"/>
              <p:nvPr/>
            </p:nvSpPr>
            <p:spPr>
              <a:xfrm>
                <a:off x="0" y="2278966"/>
                <a:ext cx="1219199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bg1"/>
                    </a:solidFill>
                  </a:rPr>
                  <a:t>An integer n is a </a:t>
                </a:r>
                <a:r>
                  <a:rPr lang="en-US" sz="4000" i="1" dirty="0">
                    <a:solidFill>
                      <a:schemeClr val="bg1"/>
                    </a:solidFill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perfect square </a:t>
                </a:r>
                <a:r>
                  <a:rPr lang="en-US" sz="4000" dirty="0">
                    <a:solidFill>
                      <a:schemeClr val="bg1"/>
                    </a:solidFill>
                  </a:rPr>
                  <a:t>if</a:t>
                </a:r>
              </a:p>
              <a:p>
                <a:pPr algn="ctr"/>
                <a:endParaRPr lang="en-US" sz="40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81DD17-50F7-452C-A287-7F83F9607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78966"/>
                <a:ext cx="12191999" cy="1938992"/>
              </a:xfrm>
              <a:prstGeom prst="rect">
                <a:avLst/>
              </a:prstGeom>
              <a:blipFill>
                <a:blip r:embed="rId2"/>
                <a:stretch>
                  <a:fillRect t="-9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B31AB13B-4154-4099-8B3C-5E04336F6186}"/>
              </a:ext>
            </a:extLst>
          </p:cNvPr>
          <p:cNvGrpSpPr/>
          <p:nvPr/>
        </p:nvGrpSpPr>
        <p:grpSpPr>
          <a:xfrm>
            <a:off x="4573788" y="689113"/>
            <a:ext cx="4278665" cy="1384995"/>
            <a:chOff x="4573788" y="689113"/>
            <a:chExt cx="4278665" cy="1384995"/>
          </a:xfrm>
        </p:grpSpPr>
        <p:sp>
          <p:nvSpPr>
            <p:cNvPr id="3" name="Arrow: Curved Right 2">
              <a:extLst>
                <a:ext uri="{FF2B5EF4-FFF2-40B4-BE49-F238E27FC236}">
                  <a16:creationId xmlns:a16="http://schemas.microsoft.com/office/drawing/2014/main" id="{08FB7EA7-5CAC-405C-9399-6A7BA46ADE70}"/>
                </a:ext>
              </a:extLst>
            </p:cNvPr>
            <p:cNvSpPr/>
            <p:nvPr/>
          </p:nvSpPr>
          <p:spPr>
            <a:xfrm rot="3788993">
              <a:off x="5351069" y="578347"/>
              <a:ext cx="678596" cy="2233158"/>
            </a:xfrm>
            <a:prstGeom prst="curvedRightArrow">
              <a:avLst>
                <a:gd name="adj1" fmla="val 25000"/>
                <a:gd name="adj2" fmla="val 56381"/>
                <a:gd name="adj3" fmla="val 2500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327C8ED-10E8-4023-B3A3-97C699AF6D6E}"/>
                </a:ext>
              </a:extLst>
            </p:cNvPr>
            <p:cNvSpPr txBox="1"/>
            <p:nvPr/>
          </p:nvSpPr>
          <p:spPr>
            <a:xfrm>
              <a:off x="5579166" y="689113"/>
              <a:ext cx="32732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B050"/>
                  </a:solidFill>
                </a:rPr>
                <a:t>We use a letter to represent an unknown number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9792685-F954-4206-86DC-93B143B305F7}"/>
              </a:ext>
            </a:extLst>
          </p:cNvPr>
          <p:cNvGrpSpPr/>
          <p:nvPr/>
        </p:nvGrpSpPr>
        <p:grpSpPr>
          <a:xfrm>
            <a:off x="3812846" y="4595997"/>
            <a:ext cx="3264548" cy="1572890"/>
            <a:chOff x="3812846" y="4595997"/>
            <a:chExt cx="3264548" cy="1572890"/>
          </a:xfrm>
        </p:grpSpPr>
        <p:sp>
          <p:nvSpPr>
            <p:cNvPr id="5" name="Arrow: Curved Right 4">
              <a:extLst>
                <a:ext uri="{FF2B5EF4-FFF2-40B4-BE49-F238E27FC236}">
                  <a16:creationId xmlns:a16="http://schemas.microsoft.com/office/drawing/2014/main" id="{79E65008-DE1E-4C5A-A5A0-E75C38D121E4}"/>
                </a:ext>
              </a:extLst>
            </p:cNvPr>
            <p:cNvSpPr/>
            <p:nvPr/>
          </p:nvSpPr>
          <p:spPr>
            <a:xfrm rot="3788993" flipH="1" flipV="1">
              <a:off x="5276339" y="3541550"/>
              <a:ext cx="734080" cy="2842974"/>
            </a:xfrm>
            <a:prstGeom prst="curvedRightArrow">
              <a:avLst>
                <a:gd name="adj1" fmla="val 25000"/>
                <a:gd name="adj2" fmla="val 56381"/>
                <a:gd name="adj3" fmla="val 25000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12A32B6-90C2-431F-8882-88B263688FC1}"/>
                </a:ext>
              </a:extLst>
            </p:cNvPr>
            <p:cNvSpPr txBox="1"/>
            <p:nvPr/>
          </p:nvSpPr>
          <p:spPr>
            <a:xfrm>
              <a:off x="3812846" y="5645667"/>
              <a:ext cx="32645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B0F0"/>
                  </a:solidFill>
                </a:rPr>
                <a:t>k is a natural number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1465D86-8BCF-4BE3-BCA6-6FF2CCAF0E2C}"/>
                  </a:ext>
                </a:extLst>
              </p14:cNvPr>
              <p14:cNvContentPartPr/>
              <p14:nvPr/>
            </p14:nvContentPartPr>
            <p14:xfrm>
              <a:off x="4390200" y="3045960"/>
              <a:ext cx="5689800" cy="2385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1465D86-8BCF-4BE3-BCA6-6FF2CCAF0E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0840" y="3036600"/>
                <a:ext cx="5708520" cy="240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680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8FCC1C-5E62-487D-AFC8-EF33A505348C}"/>
              </a:ext>
            </a:extLst>
          </p:cNvPr>
          <p:cNvSpPr txBox="1"/>
          <p:nvPr/>
        </p:nvSpPr>
        <p:spPr>
          <a:xfrm>
            <a:off x="0" y="17227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Let’s visualize the perfect squares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582DB51-610D-40F1-8AB1-CA6E696DA7B0}"/>
              </a:ext>
            </a:extLst>
          </p:cNvPr>
          <p:cNvSpPr/>
          <p:nvPr/>
        </p:nvSpPr>
        <p:spPr>
          <a:xfrm>
            <a:off x="463826" y="1523761"/>
            <a:ext cx="384313" cy="38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2E4E15-94E0-4874-B40C-E346D38464BC}"/>
              </a:ext>
            </a:extLst>
          </p:cNvPr>
          <p:cNvSpPr/>
          <p:nvPr/>
        </p:nvSpPr>
        <p:spPr>
          <a:xfrm>
            <a:off x="1904550" y="1523761"/>
            <a:ext cx="384313" cy="3843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C4D4C3-6801-4A13-B04A-C37F574BEE06}"/>
              </a:ext>
            </a:extLst>
          </p:cNvPr>
          <p:cNvSpPr/>
          <p:nvPr/>
        </p:nvSpPr>
        <p:spPr>
          <a:xfrm>
            <a:off x="2581628" y="1523761"/>
            <a:ext cx="384313" cy="3843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C261E3D-F395-4DCE-9B13-AF822A30959A}"/>
              </a:ext>
            </a:extLst>
          </p:cNvPr>
          <p:cNvGrpSpPr/>
          <p:nvPr/>
        </p:nvGrpSpPr>
        <p:grpSpPr>
          <a:xfrm>
            <a:off x="3258706" y="1523761"/>
            <a:ext cx="1061392" cy="384313"/>
            <a:chOff x="3286001" y="1483999"/>
            <a:chExt cx="1061392" cy="384313"/>
          </a:xfrm>
          <a:solidFill>
            <a:srgbClr val="00B050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45397D4-0B6F-4CD6-BF83-CCEE6FBF2E70}"/>
                </a:ext>
              </a:extLst>
            </p:cNvPr>
            <p:cNvSpPr/>
            <p:nvPr/>
          </p:nvSpPr>
          <p:spPr>
            <a:xfrm>
              <a:off x="3963080" y="1483999"/>
              <a:ext cx="384313" cy="384313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19183B7-EE63-4042-BB0B-633A2D559354}"/>
                </a:ext>
              </a:extLst>
            </p:cNvPr>
            <p:cNvSpPr/>
            <p:nvPr/>
          </p:nvSpPr>
          <p:spPr>
            <a:xfrm>
              <a:off x="3286001" y="1483999"/>
              <a:ext cx="384313" cy="384313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2D78C3B-4F3E-4D0B-A679-DF1FAE4D2286}"/>
              </a:ext>
            </a:extLst>
          </p:cNvPr>
          <p:cNvSpPr txBox="1"/>
          <p:nvPr/>
        </p:nvSpPr>
        <p:spPr>
          <a:xfrm>
            <a:off x="480731" y="98038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24F927-1645-4008-8404-98B02D47E0B0}"/>
              </a:ext>
            </a:extLst>
          </p:cNvPr>
          <p:cNvSpPr txBox="1"/>
          <p:nvPr/>
        </p:nvSpPr>
        <p:spPr>
          <a:xfrm>
            <a:off x="1904550" y="98038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0C8552-56A3-44DD-866F-89E9C1B9DF91}"/>
              </a:ext>
            </a:extLst>
          </p:cNvPr>
          <p:cNvSpPr/>
          <p:nvPr/>
        </p:nvSpPr>
        <p:spPr>
          <a:xfrm>
            <a:off x="181770" y="1953638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 x 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5A4AEB-EDB2-4451-B010-612F7576EA68}"/>
              </a:ext>
            </a:extLst>
          </p:cNvPr>
          <p:cNvSpPr/>
          <p:nvPr/>
        </p:nvSpPr>
        <p:spPr>
          <a:xfrm>
            <a:off x="5456356" y="1486354"/>
            <a:ext cx="384313" cy="384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9FF802E-D38E-45B9-ADF4-F55162D07C43}"/>
              </a:ext>
            </a:extLst>
          </p:cNvPr>
          <p:cNvSpPr/>
          <p:nvPr/>
        </p:nvSpPr>
        <p:spPr>
          <a:xfrm>
            <a:off x="6122466" y="1486354"/>
            <a:ext cx="384313" cy="384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E82D07-C0DB-412F-A2A6-E45C82A46F9C}"/>
              </a:ext>
            </a:extLst>
          </p:cNvPr>
          <p:cNvSpPr/>
          <p:nvPr/>
        </p:nvSpPr>
        <p:spPr>
          <a:xfrm>
            <a:off x="6788576" y="1486354"/>
            <a:ext cx="384313" cy="384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767B24-5C05-4CB6-A4FA-775F64B099BB}"/>
              </a:ext>
            </a:extLst>
          </p:cNvPr>
          <p:cNvSpPr txBox="1"/>
          <p:nvPr/>
        </p:nvSpPr>
        <p:spPr>
          <a:xfrm>
            <a:off x="5456356" y="95305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9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B5C429-B1DB-4F7A-8323-9A8B8F428FB0}"/>
              </a:ext>
            </a:extLst>
          </p:cNvPr>
          <p:cNvGrpSpPr/>
          <p:nvPr/>
        </p:nvGrpSpPr>
        <p:grpSpPr>
          <a:xfrm>
            <a:off x="7454686" y="1486354"/>
            <a:ext cx="1716533" cy="384313"/>
            <a:chOff x="7454686" y="1486354"/>
            <a:chExt cx="1716533" cy="384313"/>
          </a:xfrm>
          <a:solidFill>
            <a:srgbClr val="FF0000"/>
          </a:solidFill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27C715D-3408-4373-BF77-8368AC6D8785}"/>
                </a:ext>
              </a:extLst>
            </p:cNvPr>
            <p:cNvSpPr/>
            <p:nvPr/>
          </p:nvSpPr>
          <p:spPr>
            <a:xfrm>
              <a:off x="7454686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26A4479-4398-4417-9E20-8CA3F858DBB7}"/>
                </a:ext>
              </a:extLst>
            </p:cNvPr>
            <p:cNvSpPr/>
            <p:nvPr/>
          </p:nvSpPr>
          <p:spPr>
            <a:xfrm>
              <a:off x="8120796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71F9F51-B7AF-46AD-9D97-A0D2ADE69EC3}"/>
                </a:ext>
              </a:extLst>
            </p:cNvPr>
            <p:cNvSpPr/>
            <p:nvPr/>
          </p:nvSpPr>
          <p:spPr>
            <a:xfrm>
              <a:off x="8786906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37E35A-95D7-46E8-A48C-F445D9FC839B}"/>
              </a:ext>
            </a:extLst>
          </p:cNvPr>
          <p:cNvGrpSpPr/>
          <p:nvPr/>
        </p:nvGrpSpPr>
        <p:grpSpPr>
          <a:xfrm>
            <a:off x="9453016" y="1486354"/>
            <a:ext cx="1716532" cy="384313"/>
            <a:chOff x="9453016" y="1486354"/>
            <a:chExt cx="1716532" cy="384313"/>
          </a:xfrm>
          <a:solidFill>
            <a:srgbClr val="FF0000"/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D67EEF6-94FD-4410-AC6F-BE4B0F9CB174}"/>
                </a:ext>
              </a:extLst>
            </p:cNvPr>
            <p:cNvSpPr/>
            <p:nvPr/>
          </p:nvSpPr>
          <p:spPr>
            <a:xfrm>
              <a:off x="10119126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8808414-D320-4A3A-AAD7-E10DBD85DB50}"/>
                </a:ext>
              </a:extLst>
            </p:cNvPr>
            <p:cNvSpPr/>
            <p:nvPr/>
          </p:nvSpPr>
          <p:spPr>
            <a:xfrm>
              <a:off x="9453016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D729615-8809-4EE2-AD8D-54C46DF5A899}"/>
                </a:ext>
              </a:extLst>
            </p:cNvPr>
            <p:cNvSpPr/>
            <p:nvPr/>
          </p:nvSpPr>
          <p:spPr>
            <a:xfrm>
              <a:off x="10785235" y="1486354"/>
              <a:ext cx="384313" cy="384313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E4938703-42EA-497A-903E-7C49C6A2B0C9}"/>
              </a:ext>
            </a:extLst>
          </p:cNvPr>
          <p:cNvSpPr/>
          <p:nvPr/>
        </p:nvSpPr>
        <p:spPr>
          <a:xfrm>
            <a:off x="449903" y="4130608"/>
            <a:ext cx="384313" cy="3843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3D55A88-B3A1-4D97-839D-C3F8C3288E14}"/>
              </a:ext>
            </a:extLst>
          </p:cNvPr>
          <p:cNvSpPr/>
          <p:nvPr/>
        </p:nvSpPr>
        <p:spPr>
          <a:xfrm>
            <a:off x="1113753" y="4130608"/>
            <a:ext cx="384313" cy="3843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DD85841-A323-4CA8-B88B-D7206968B6CE}"/>
              </a:ext>
            </a:extLst>
          </p:cNvPr>
          <p:cNvSpPr/>
          <p:nvPr/>
        </p:nvSpPr>
        <p:spPr>
          <a:xfrm>
            <a:off x="1777603" y="4130608"/>
            <a:ext cx="384313" cy="3843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B5EFE3-0235-49E0-B14E-D0B97234D52B}"/>
              </a:ext>
            </a:extLst>
          </p:cNvPr>
          <p:cNvSpPr txBox="1"/>
          <p:nvPr/>
        </p:nvSpPr>
        <p:spPr>
          <a:xfrm>
            <a:off x="449903" y="36029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F3DD209-ECF7-4D32-9BFF-531EE96B81B8}"/>
              </a:ext>
            </a:extLst>
          </p:cNvPr>
          <p:cNvSpPr/>
          <p:nvPr/>
        </p:nvSpPr>
        <p:spPr>
          <a:xfrm>
            <a:off x="2441453" y="4130608"/>
            <a:ext cx="384313" cy="3843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864368-9350-426C-923F-4904A597E769}"/>
              </a:ext>
            </a:extLst>
          </p:cNvPr>
          <p:cNvGrpSpPr/>
          <p:nvPr/>
        </p:nvGrpSpPr>
        <p:grpSpPr>
          <a:xfrm>
            <a:off x="3105303" y="4130608"/>
            <a:ext cx="2375863" cy="384313"/>
            <a:chOff x="3105303" y="4130608"/>
            <a:chExt cx="2375863" cy="384313"/>
          </a:xfrm>
          <a:solidFill>
            <a:srgbClr val="FFFF00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D547BDD-CCD4-4B96-8FAF-DC226E3E2869}"/>
                </a:ext>
              </a:extLst>
            </p:cNvPr>
            <p:cNvSpPr/>
            <p:nvPr/>
          </p:nvSpPr>
          <p:spPr>
            <a:xfrm>
              <a:off x="31053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8793D3C-9187-4524-99A4-38F40FEDAF68}"/>
                </a:ext>
              </a:extLst>
            </p:cNvPr>
            <p:cNvSpPr/>
            <p:nvPr/>
          </p:nvSpPr>
          <p:spPr>
            <a:xfrm>
              <a:off x="376915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7B36F2C-EA8C-471A-B2F9-05DE495C8BFB}"/>
                </a:ext>
              </a:extLst>
            </p:cNvPr>
            <p:cNvSpPr/>
            <p:nvPr/>
          </p:nvSpPr>
          <p:spPr>
            <a:xfrm>
              <a:off x="509685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FDC19D1-9F64-4EE1-A9BB-A03C1F9AE715}"/>
                </a:ext>
              </a:extLst>
            </p:cNvPr>
            <p:cNvSpPr/>
            <p:nvPr/>
          </p:nvSpPr>
          <p:spPr>
            <a:xfrm>
              <a:off x="44330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4DC0F5C-A16F-406D-925F-58E1B5A980C8}"/>
              </a:ext>
            </a:extLst>
          </p:cNvPr>
          <p:cNvGrpSpPr/>
          <p:nvPr/>
        </p:nvGrpSpPr>
        <p:grpSpPr>
          <a:xfrm>
            <a:off x="5760703" y="4130608"/>
            <a:ext cx="2375863" cy="384313"/>
            <a:chOff x="5760703" y="4130608"/>
            <a:chExt cx="2375863" cy="384313"/>
          </a:xfrm>
          <a:solidFill>
            <a:srgbClr val="FFFF00"/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0EE39BC-BA69-448C-AB82-53BB2A18321B}"/>
                </a:ext>
              </a:extLst>
            </p:cNvPr>
            <p:cNvSpPr/>
            <p:nvPr/>
          </p:nvSpPr>
          <p:spPr>
            <a:xfrm>
              <a:off x="57607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A1F3F54-0368-4112-8F00-CB4D5F5A24C1}"/>
                </a:ext>
              </a:extLst>
            </p:cNvPr>
            <p:cNvSpPr/>
            <p:nvPr/>
          </p:nvSpPr>
          <p:spPr>
            <a:xfrm>
              <a:off x="642455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974BD3F-8B59-4072-9946-B32B3D291064}"/>
                </a:ext>
              </a:extLst>
            </p:cNvPr>
            <p:cNvSpPr/>
            <p:nvPr/>
          </p:nvSpPr>
          <p:spPr>
            <a:xfrm>
              <a:off x="70884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EBE8175-ABBF-438D-BCD1-1587FCCF6EFF}"/>
                </a:ext>
              </a:extLst>
            </p:cNvPr>
            <p:cNvSpPr/>
            <p:nvPr/>
          </p:nvSpPr>
          <p:spPr>
            <a:xfrm>
              <a:off x="775225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F17446-98C1-4670-BFF3-0CB7F8E537C4}"/>
              </a:ext>
            </a:extLst>
          </p:cNvPr>
          <p:cNvGrpSpPr/>
          <p:nvPr/>
        </p:nvGrpSpPr>
        <p:grpSpPr>
          <a:xfrm>
            <a:off x="8416103" y="4130608"/>
            <a:ext cx="2375858" cy="384313"/>
            <a:chOff x="8416103" y="4130608"/>
            <a:chExt cx="2375858" cy="384313"/>
          </a:xfrm>
          <a:solidFill>
            <a:srgbClr val="FFFF00"/>
          </a:solidFill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26B7BAB-5513-4506-A555-8987EC2BA1AC}"/>
                </a:ext>
              </a:extLst>
            </p:cNvPr>
            <p:cNvSpPr/>
            <p:nvPr/>
          </p:nvSpPr>
          <p:spPr>
            <a:xfrm>
              <a:off x="84161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DD0002-2AEB-4FD8-81EF-479A91C287D5}"/>
                </a:ext>
              </a:extLst>
            </p:cNvPr>
            <p:cNvSpPr/>
            <p:nvPr/>
          </p:nvSpPr>
          <p:spPr>
            <a:xfrm>
              <a:off x="974380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5CE2F2B-4344-4755-9D09-86514A324C99}"/>
                </a:ext>
              </a:extLst>
            </p:cNvPr>
            <p:cNvSpPr/>
            <p:nvPr/>
          </p:nvSpPr>
          <p:spPr>
            <a:xfrm>
              <a:off x="9079953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5AA35BA-AB36-409D-8F66-22CE13358329}"/>
                </a:ext>
              </a:extLst>
            </p:cNvPr>
            <p:cNvSpPr/>
            <p:nvPr/>
          </p:nvSpPr>
          <p:spPr>
            <a:xfrm>
              <a:off x="10407648" y="4130608"/>
              <a:ext cx="384313" cy="38431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C09B626-1249-40D3-A9AB-175CEA8CFFDA}"/>
                  </a:ext>
                </a:extLst>
              </p14:cNvPr>
              <p14:cNvContentPartPr/>
              <p14:nvPr/>
            </p14:nvContentPartPr>
            <p14:xfrm>
              <a:off x="602640" y="1524240"/>
              <a:ext cx="9815400" cy="4519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C09B626-1249-40D3-A9AB-175CEA8CFF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280" y="1514880"/>
                <a:ext cx="9834120" cy="45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37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-0.11081 0.1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6354 0.091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77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32747 0.18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0" y="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2177 0.08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43554 0.16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4" y="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-0.65325 0.255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69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E5A737C-DB28-4CAD-AF9E-CA5BB697F2DA}"/>
              </a:ext>
            </a:extLst>
          </p:cNvPr>
          <p:cNvGrpSpPr/>
          <p:nvPr/>
        </p:nvGrpSpPr>
        <p:grpSpPr>
          <a:xfrm>
            <a:off x="268390" y="4499098"/>
            <a:ext cx="2375863" cy="2172169"/>
            <a:chOff x="418515" y="3844005"/>
            <a:chExt cx="2375863" cy="2172169"/>
          </a:xfrm>
          <a:solidFill>
            <a:srgbClr val="FFFF00"/>
          </a:solidFill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2F2320C-0C08-43F4-B03D-393AF5220548}"/>
                </a:ext>
              </a:extLst>
            </p:cNvPr>
            <p:cNvGrpSpPr/>
            <p:nvPr/>
          </p:nvGrpSpPr>
          <p:grpSpPr>
            <a:xfrm>
              <a:off x="418515" y="3844005"/>
              <a:ext cx="2375863" cy="384313"/>
              <a:chOff x="449903" y="4130608"/>
              <a:chExt cx="2375863" cy="384313"/>
            </a:xfrm>
            <a:grpFill/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CF6D9D81-F342-4BE4-AA31-7434E23FB5F0}"/>
                  </a:ext>
                </a:extLst>
              </p:cNvPr>
              <p:cNvSpPr/>
              <p:nvPr/>
            </p:nvSpPr>
            <p:spPr>
              <a:xfrm>
                <a:off x="4499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F5190D85-5DA9-43B0-B484-CF447740E555}"/>
                  </a:ext>
                </a:extLst>
              </p:cNvPr>
              <p:cNvSpPr/>
              <p:nvPr/>
            </p:nvSpPr>
            <p:spPr>
              <a:xfrm>
                <a:off x="11137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8C3F6C05-FA09-4A6E-AFC3-6683DA2939EF}"/>
                  </a:ext>
                </a:extLst>
              </p:cNvPr>
              <p:cNvSpPr/>
              <p:nvPr/>
            </p:nvSpPr>
            <p:spPr>
              <a:xfrm>
                <a:off x="17776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3F70595-59C5-40E0-B088-C114493A22DD}"/>
                  </a:ext>
                </a:extLst>
              </p:cNvPr>
              <p:cNvSpPr/>
              <p:nvPr/>
            </p:nvSpPr>
            <p:spPr>
              <a:xfrm>
                <a:off x="24414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E8785BC-638F-401B-BD9B-D255AA738D9D}"/>
                </a:ext>
              </a:extLst>
            </p:cNvPr>
            <p:cNvGrpSpPr/>
            <p:nvPr/>
          </p:nvGrpSpPr>
          <p:grpSpPr>
            <a:xfrm>
              <a:off x="418515" y="4439957"/>
              <a:ext cx="2375863" cy="384313"/>
              <a:chOff x="3105303" y="4130608"/>
              <a:chExt cx="2375863" cy="384313"/>
            </a:xfrm>
            <a:grpFill/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49C78D6-C7C7-4608-8757-C833987F823C}"/>
                  </a:ext>
                </a:extLst>
              </p:cNvPr>
              <p:cNvSpPr/>
              <p:nvPr/>
            </p:nvSpPr>
            <p:spPr>
              <a:xfrm>
                <a:off x="31053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8A36759-AA42-401F-96F8-CD663E536A94}"/>
                  </a:ext>
                </a:extLst>
              </p:cNvPr>
              <p:cNvSpPr/>
              <p:nvPr/>
            </p:nvSpPr>
            <p:spPr>
              <a:xfrm>
                <a:off x="37691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0CEFC10-86CB-46FC-ABFE-6B660B7417C8}"/>
                  </a:ext>
                </a:extLst>
              </p:cNvPr>
              <p:cNvSpPr/>
              <p:nvPr/>
            </p:nvSpPr>
            <p:spPr>
              <a:xfrm>
                <a:off x="50968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53E0EAD-AB73-423E-B0FD-2F9B578409BB}"/>
                  </a:ext>
                </a:extLst>
              </p:cNvPr>
              <p:cNvSpPr/>
              <p:nvPr/>
            </p:nvSpPr>
            <p:spPr>
              <a:xfrm>
                <a:off x="44330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6FFC28E-3205-4ADA-826B-284008AF8B74}"/>
                </a:ext>
              </a:extLst>
            </p:cNvPr>
            <p:cNvGrpSpPr/>
            <p:nvPr/>
          </p:nvGrpSpPr>
          <p:grpSpPr>
            <a:xfrm>
              <a:off x="418515" y="5035909"/>
              <a:ext cx="2375863" cy="384313"/>
              <a:chOff x="5760703" y="4130608"/>
              <a:chExt cx="2375863" cy="384313"/>
            </a:xfrm>
            <a:grpFill/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14386E5-6F50-4EDE-872D-DBF62E6FC056}"/>
                  </a:ext>
                </a:extLst>
              </p:cNvPr>
              <p:cNvSpPr/>
              <p:nvPr/>
            </p:nvSpPr>
            <p:spPr>
              <a:xfrm>
                <a:off x="57607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069F3CF-AF24-4606-A598-3EA108EAD16F}"/>
                  </a:ext>
                </a:extLst>
              </p:cNvPr>
              <p:cNvSpPr/>
              <p:nvPr/>
            </p:nvSpPr>
            <p:spPr>
              <a:xfrm>
                <a:off x="64245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E15D2A0-8F78-4C35-8A6B-B090897E41EF}"/>
                  </a:ext>
                </a:extLst>
              </p:cNvPr>
              <p:cNvSpPr/>
              <p:nvPr/>
            </p:nvSpPr>
            <p:spPr>
              <a:xfrm>
                <a:off x="70884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FA3224B-A64C-4BF0-93AC-BB1627E406A6}"/>
                  </a:ext>
                </a:extLst>
              </p:cNvPr>
              <p:cNvSpPr/>
              <p:nvPr/>
            </p:nvSpPr>
            <p:spPr>
              <a:xfrm>
                <a:off x="77522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EBD4878-D653-4FAF-99B1-EF1D13F13864}"/>
                </a:ext>
              </a:extLst>
            </p:cNvPr>
            <p:cNvGrpSpPr/>
            <p:nvPr/>
          </p:nvGrpSpPr>
          <p:grpSpPr>
            <a:xfrm>
              <a:off x="418515" y="5631861"/>
              <a:ext cx="2375858" cy="384313"/>
              <a:chOff x="8416103" y="4130608"/>
              <a:chExt cx="2375858" cy="384313"/>
            </a:xfrm>
            <a:grpFill/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ABA02D7-657A-4624-99AF-3E69D3573825}"/>
                  </a:ext>
                </a:extLst>
              </p:cNvPr>
              <p:cNvSpPr/>
              <p:nvPr/>
            </p:nvSpPr>
            <p:spPr>
              <a:xfrm>
                <a:off x="84161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BB76359-AB5A-40C1-A611-A545971911BD}"/>
                  </a:ext>
                </a:extLst>
              </p:cNvPr>
              <p:cNvSpPr/>
              <p:nvPr/>
            </p:nvSpPr>
            <p:spPr>
              <a:xfrm>
                <a:off x="97438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C3A4DA0-207D-47B1-8BC9-2F0D739A1CB4}"/>
                  </a:ext>
                </a:extLst>
              </p:cNvPr>
              <p:cNvSpPr/>
              <p:nvPr/>
            </p:nvSpPr>
            <p:spPr>
              <a:xfrm>
                <a:off x="90799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4C16A42-8DAA-427C-BF11-F2B133CABAF6}"/>
                  </a:ext>
                </a:extLst>
              </p:cNvPr>
              <p:cNvSpPr/>
              <p:nvPr/>
            </p:nvSpPr>
            <p:spPr>
              <a:xfrm>
                <a:off x="10407648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18104F3-2B29-4066-A184-97CE9291FEF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If we organize these differently, do you see a pattern?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ABF0621-A358-4D24-AB4C-63D3160DB497}"/>
              </a:ext>
            </a:extLst>
          </p:cNvPr>
          <p:cNvGrpSpPr/>
          <p:nvPr/>
        </p:nvGrpSpPr>
        <p:grpSpPr>
          <a:xfrm>
            <a:off x="284313" y="2577039"/>
            <a:ext cx="1712013" cy="1576217"/>
            <a:chOff x="418515" y="3844005"/>
            <a:chExt cx="1712013" cy="1576217"/>
          </a:xfrm>
          <a:solidFill>
            <a:srgbClr val="FF0000"/>
          </a:solidFill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A41D118-00DD-488E-A23D-0EC5D2A2874B}"/>
                </a:ext>
              </a:extLst>
            </p:cNvPr>
            <p:cNvGrpSpPr/>
            <p:nvPr/>
          </p:nvGrpSpPr>
          <p:grpSpPr>
            <a:xfrm>
              <a:off x="418515" y="3844005"/>
              <a:ext cx="1712013" cy="384313"/>
              <a:chOff x="449903" y="4130608"/>
              <a:chExt cx="1712013" cy="384313"/>
            </a:xfrm>
            <a:grpFill/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43F465C7-DA6E-4391-B6CB-E0DA946F6790}"/>
                  </a:ext>
                </a:extLst>
              </p:cNvPr>
              <p:cNvSpPr/>
              <p:nvPr/>
            </p:nvSpPr>
            <p:spPr>
              <a:xfrm>
                <a:off x="4499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6264B59-B4DE-408A-B9DA-FC9C8D381E66}"/>
                  </a:ext>
                </a:extLst>
              </p:cNvPr>
              <p:cNvSpPr/>
              <p:nvPr/>
            </p:nvSpPr>
            <p:spPr>
              <a:xfrm>
                <a:off x="11137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17747D6-0087-4BF3-B012-731D08078FB1}"/>
                  </a:ext>
                </a:extLst>
              </p:cNvPr>
              <p:cNvSpPr/>
              <p:nvPr/>
            </p:nvSpPr>
            <p:spPr>
              <a:xfrm>
                <a:off x="17776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A44AFD5-94F1-4BAB-8B3E-D6A43EFD3766}"/>
                </a:ext>
              </a:extLst>
            </p:cNvPr>
            <p:cNvGrpSpPr/>
            <p:nvPr/>
          </p:nvGrpSpPr>
          <p:grpSpPr>
            <a:xfrm>
              <a:off x="418515" y="4439957"/>
              <a:ext cx="1712013" cy="384313"/>
              <a:chOff x="3105303" y="4130608"/>
              <a:chExt cx="1712013" cy="384313"/>
            </a:xfrm>
            <a:grpFill/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2E7A6FA-8864-439C-90E4-DF64F854E841}"/>
                  </a:ext>
                </a:extLst>
              </p:cNvPr>
              <p:cNvSpPr/>
              <p:nvPr/>
            </p:nvSpPr>
            <p:spPr>
              <a:xfrm>
                <a:off x="31053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AF22378-63DE-4425-80D7-D339B1129AA6}"/>
                  </a:ext>
                </a:extLst>
              </p:cNvPr>
              <p:cNvSpPr/>
              <p:nvPr/>
            </p:nvSpPr>
            <p:spPr>
              <a:xfrm>
                <a:off x="37691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19B72008-3302-4319-A4B3-D9617A7DDDC3}"/>
                  </a:ext>
                </a:extLst>
              </p:cNvPr>
              <p:cNvSpPr/>
              <p:nvPr/>
            </p:nvSpPr>
            <p:spPr>
              <a:xfrm>
                <a:off x="44330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3EA525A-3CA7-43D9-87D3-BC08FEB23F13}"/>
                </a:ext>
              </a:extLst>
            </p:cNvPr>
            <p:cNvGrpSpPr/>
            <p:nvPr/>
          </p:nvGrpSpPr>
          <p:grpSpPr>
            <a:xfrm>
              <a:off x="418515" y="5035909"/>
              <a:ext cx="1712013" cy="384313"/>
              <a:chOff x="5760703" y="4130608"/>
              <a:chExt cx="1712013" cy="384313"/>
            </a:xfrm>
            <a:grpFill/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62E899-82FB-4648-8DF5-C4C3F2035F07}"/>
                  </a:ext>
                </a:extLst>
              </p:cNvPr>
              <p:cNvSpPr/>
              <p:nvPr/>
            </p:nvSpPr>
            <p:spPr>
              <a:xfrm>
                <a:off x="57607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2407DE-A715-4775-BDCD-408771F2ED60}"/>
                  </a:ext>
                </a:extLst>
              </p:cNvPr>
              <p:cNvSpPr/>
              <p:nvPr/>
            </p:nvSpPr>
            <p:spPr>
              <a:xfrm>
                <a:off x="64245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8673D07E-B6F4-44F1-B78B-400A34034F05}"/>
                  </a:ext>
                </a:extLst>
              </p:cNvPr>
              <p:cNvSpPr/>
              <p:nvPr/>
            </p:nvSpPr>
            <p:spPr>
              <a:xfrm>
                <a:off x="70884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4F49672-7D5D-495D-8C3A-FFF3E944694C}"/>
              </a:ext>
            </a:extLst>
          </p:cNvPr>
          <p:cNvGrpSpPr/>
          <p:nvPr/>
        </p:nvGrpSpPr>
        <p:grpSpPr>
          <a:xfrm>
            <a:off x="300235" y="1173595"/>
            <a:ext cx="1048163" cy="980265"/>
            <a:chOff x="418515" y="3844005"/>
            <a:chExt cx="1048163" cy="980265"/>
          </a:xfrm>
          <a:solidFill>
            <a:srgbClr val="00B050"/>
          </a:solidFill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C680AC2-DDF0-472B-94EB-AA934E4E2973}"/>
                </a:ext>
              </a:extLst>
            </p:cNvPr>
            <p:cNvGrpSpPr/>
            <p:nvPr/>
          </p:nvGrpSpPr>
          <p:grpSpPr>
            <a:xfrm>
              <a:off x="418515" y="3844005"/>
              <a:ext cx="1048163" cy="384313"/>
              <a:chOff x="449903" y="4130608"/>
              <a:chExt cx="1048163" cy="384313"/>
            </a:xfrm>
            <a:grpFill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D1511158-F447-45E0-8E4C-A1836BE12FC7}"/>
                  </a:ext>
                </a:extLst>
              </p:cNvPr>
              <p:cNvSpPr/>
              <p:nvPr/>
            </p:nvSpPr>
            <p:spPr>
              <a:xfrm>
                <a:off x="4499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70F8010F-43A1-4CA4-985E-06C90587CF43}"/>
                  </a:ext>
                </a:extLst>
              </p:cNvPr>
              <p:cNvSpPr/>
              <p:nvPr/>
            </p:nvSpPr>
            <p:spPr>
              <a:xfrm>
                <a:off x="11137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31B6ADF-FEEE-4DC7-8386-6474A2FD0B86}"/>
                </a:ext>
              </a:extLst>
            </p:cNvPr>
            <p:cNvGrpSpPr/>
            <p:nvPr/>
          </p:nvGrpSpPr>
          <p:grpSpPr>
            <a:xfrm>
              <a:off x="418515" y="4439957"/>
              <a:ext cx="1048163" cy="384313"/>
              <a:chOff x="3105303" y="4130608"/>
              <a:chExt cx="1048163" cy="384313"/>
            </a:xfrm>
            <a:grpFill/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1A77F949-2BE5-46F9-964D-572B225DBEFB}"/>
                  </a:ext>
                </a:extLst>
              </p:cNvPr>
              <p:cNvSpPr/>
              <p:nvPr/>
            </p:nvSpPr>
            <p:spPr>
              <a:xfrm>
                <a:off x="310530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3CEA9B5E-94DE-41A6-AD1E-12CD0B58C99B}"/>
                  </a:ext>
                </a:extLst>
              </p:cNvPr>
              <p:cNvSpPr/>
              <p:nvPr/>
            </p:nvSpPr>
            <p:spPr>
              <a:xfrm>
                <a:off x="3769153" y="4130608"/>
                <a:ext cx="384313" cy="38431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L-Shape 63">
            <a:extLst>
              <a:ext uri="{FF2B5EF4-FFF2-40B4-BE49-F238E27FC236}">
                <a16:creationId xmlns:a16="http://schemas.microsoft.com/office/drawing/2014/main" id="{EA40EBE1-46DD-4698-8109-CCDA57BDFE5B}"/>
              </a:ext>
            </a:extLst>
          </p:cNvPr>
          <p:cNvSpPr/>
          <p:nvPr/>
        </p:nvSpPr>
        <p:spPr>
          <a:xfrm rot="16200000">
            <a:off x="174014" y="1054291"/>
            <a:ext cx="675560" cy="668740"/>
          </a:xfrm>
          <a:prstGeom prst="corner">
            <a:avLst>
              <a:gd name="adj1" fmla="val 6568"/>
              <a:gd name="adj2" fmla="val 3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-Shape 64">
            <a:extLst>
              <a:ext uri="{FF2B5EF4-FFF2-40B4-BE49-F238E27FC236}">
                <a16:creationId xmlns:a16="http://schemas.microsoft.com/office/drawing/2014/main" id="{A2ED28C6-329C-4758-87B3-E7B7DBF8F938}"/>
              </a:ext>
            </a:extLst>
          </p:cNvPr>
          <p:cNvSpPr/>
          <p:nvPr/>
        </p:nvSpPr>
        <p:spPr>
          <a:xfrm rot="16200000">
            <a:off x="176288" y="2407694"/>
            <a:ext cx="675560" cy="668740"/>
          </a:xfrm>
          <a:prstGeom prst="corner">
            <a:avLst>
              <a:gd name="adj1" fmla="val 6568"/>
              <a:gd name="adj2" fmla="val 3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-Shape 65">
            <a:extLst>
              <a:ext uri="{FF2B5EF4-FFF2-40B4-BE49-F238E27FC236}">
                <a16:creationId xmlns:a16="http://schemas.microsoft.com/office/drawing/2014/main" id="{0B7FA83D-5EFB-4C3D-868D-32DB90476CFE}"/>
              </a:ext>
            </a:extLst>
          </p:cNvPr>
          <p:cNvSpPr/>
          <p:nvPr/>
        </p:nvSpPr>
        <p:spPr>
          <a:xfrm rot="16200000">
            <a:off x="174011" y="2378121"/>
            <a:ext cx="1280614" cy="1355680"/>
          </a:xfrm>
          <a:prstGeom prst="corner">
            <a:avLst>
              <a:gd name="adj1" fmla="val 3470"/>
              <a:gd name="adj2" fmla="val 3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L-Shape 66">
            <a:extLst>
              <a:ext uri="{FF2B5EF4-FFF2-40B4-BE49-F238E27FC236}">
                <a16:creationId xmlns:a16="http://schemas.microsoft.com/office/drawing/2014/main" id="{CDFAD1DD-0701-479F-8280-FADBBA609E80}"/>
              </a:ext>
            </a:extLst>
          </p:cNvPr>
          <p:cNvSpPr/>
          <p:nvPr/>
        </p:nvSpPr>
        <p:spPr>
          <a:xfrm rot="16200000">
            <a:off x="137619" y="4361599"/>
            <a:ext cx="675560" cy="668740"/>
          </a:xfrm>
          <a:prstGeom prst="corner">
            <a:avLst>
              <a:gd name="adj1" fmla="val 6568"/>
              <a:gd name="adj2" fmla="val 3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L-Shape 67">
            <a:extLst>
              <a:ext uri="{FF2B5EF4-FFF2-40B4-BE49-F238E27FC236}">
                <a16:creationId xmlns:a16="http://schemas.microsoft.com/office/drawing/2014/main" id="{804C4D9C-9D45-4888-9650-B8B7D2FF2AF3}"/>
              </a:ext>
            </a:extLst>
          </p:cNvPr>
          <p:cNvSpPr/>
          <p:nvPr/>
        </p:nvSpPr>
        <p:spPr>
          <a:xfrm rot="16200000">
            <a:off x="135342" y="4291082"/>
            <a:ext cx="1280614" cy="1355680"/>
          </a:xfrm>
          <a:prstGeom prst="corner">
            <a:avLst>
              <a:gd name="adj1" fmla="val 3470"/>
              <a:gd name="adj2" fmla="val 35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-Shape 68">
            <a:extLst>
              <a:ext uri="{FF2B5EF4-FFF2-40B4-BE49-F238E27FC236}">
                <a16:creationId xmlns:a16="http://schemas.microsoft.com/office/drawing/2014/main" id="{D8EF7164-8E96-4612-AB6A-86F15919DD18}"/>
              </a:ext>
            </a:extLst>
          </p:cNvPr>
          <p:cNvSpPr/>
          <p:nvPr/>
        </p:nvSpPr>
        <p:spPr>
          <a:xfrm rot="16200000">
            <a:off x="214955" y="4247866"/>
            <a:ext cx="1844721" cy="2056262"/>
          </a:xfrm>
          <a:prstGeom prst="corner">
            <a:avLst>
              <a:gd name="adj1" fmla="val 2730"/>
              <a:gd name="adj2" fmla="val 285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41D9FA8-4EFB-47E8-8FDB-66FA07B16C71}"/>
                  </a:ext>
                </a:extLst>
              </p14:cNvPr>
              <p14:cNvContentPartPr/>
              <p14:nvPr/>
            </p14:nvContentPartPr>
            <p14:xfrm>
              <a:off x="115560" y="725040"/>
              <a:ext cx="11008080" cy="59889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41D9FA8-4EFB-47E8-8FDB-66FA07B16C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00" y="715680"/>
                <a:ext cx="11026800" cy="600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93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6A0ADB-29F0-4895-8FAF-7B07C7225FE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bg1"/>
                    </a:solidFill>
                  </a:rPr>
                  <a:t>1) 81 is a perfect square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81=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solidFill>
                      <a:schemeClr val="bg1"/>
                    </a:solidFill>
                  </a:rPr>
                  <a:t>). This means we can express 81 as the sum of </a:t>
                </a:r>
                <a:r>
                  <a:rPr lang="en-US" sz="4000" i="1" dirty="0">
                    <a:solidFill>
                      <a:schemeClr val="bg1"/>
                    </a:solidFill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a:rPr>
                  <a:t>first consecutive odd numbers.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6A0ADB-29F0-4895-8FAF-7B07C7225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323439"/>
              </a:xfrm>
              <a:prstGeom prst="rect">
                <a:avLst/>
              </a:prstGeom>
              <a:blipFill>
                <a:blip r:embed="rId2"/>
                <a:stretch>
                  <a:fillRect t="-7834" b="-23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43DE9F3B-8FD6-4528-8050-4042D23F33EB}"/>
              </a:ext>
            </a:extLst>
          </p:cNvPr>
          <p:cNvSpPr/>
          <p:nvPr/>
        </p:nvSpPr>
        <p:spPr>
          <a:xfrm>
            <a:off x="6933062" y="1555846"/>
            <a:ext cx="5117910" cy="1351128"/>
          </a:xfrm>
          <a:prstGeom prst="ellips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ffectLst/>
              </a:rPr>
              <a:t>Doesn’t</a:t>
            </a:r>
            <a:r>
              <a:rPr lang="en-US" sz="2400" dirty="0"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skip any odd numbers and starts with the number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120A4F-BF78-45D5-A542-9A0A60DA018A}"/>
              </a:ext>
            </a:extLst>
          </p:cNvPr>
          <p:cNvSpPr txBox="1"/>
          <p:nvPr/>
        </p:nvSpPr>
        <p:spPr>
          <a:xfrm>
            <a:off x="327546" y="1201003"/>
            <a:ext cx="5813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Write 81 as the sum of first consecutive odd numbers.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C2E48C7-56BC-416A-8E13-8553B4018E66}"/>
                  </a:ext>
                </a:extLst>
              </p14:cNvPr>
              <p14:cNvContentPartPr/>
              <p14:nvPr/>
            </p14:nvContentPartPr>
            <p14:xfrm>
              <a:off x="325080" y="1349280"/>
              <a:ext cx="11511720" cy="5162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C2E48C7-56BC-416A-8E13-8553B4018E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720" y="1339920"/>
                <a:ext cx="11530440" cy="518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37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412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 Pitchford</dc:creator>
  <cp:lastModifiedBy>Seongchun</cp:lastModifiedBy>
  <cp:revision>19</cp:revision>
  <dcterms:created xsi:type="dcterms:W3CDTF">2021-01-28T04:42:09Z</dcterms:created>
  <dcterms:modified xsi:type="dcterms:W3CDTF">2021-03-02T17:03:29Z</dcterms:modified>
</cp:coreProperties>
</file>