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4.xml" ContentType="application/inkml+xml"/>
  <Override PartName="/ppt/ink/ink5.xml" ContentType="application/inkml+xml"/>
  <Override PartName="/ppt/notesSlides/notesSlide8.xml" ContentType="application/vnd.openxmlformats-officedocument.presentationml.notesSlide+xml"/>
  <Override PartName="/ppt/ink/ink6.xml" ContentType="application/inkml+xml"/>
  <Override PartName="/ppt/ink/ink7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6" r:id="rId1"/>
  </p:sldMasterIdLst>
  <p:notesMasterIdLst>
    <p:notesMasterId r:id="rId39"/>
  </p:notesMasterIdLst>
  <p:sldIdLst>
    <p:sldId id="256" r:id="rId2"/>
    <p:sldId id="321" r:id="rId3"/>
    <p:sldId id="336" r:id="rId4"/>
    <p:sldId id="337" r:id="rId5"/>
    <p:sldId id="338" r:id="rId6"/>
    <p:sldId id="339" r:id="rId7"/>
    <p:sldId id="340" r:id="rId8"/>
    <p:sldId id="341" r:id="rId9"/>
    <p:sldId id="344" r:id="rId10"/>
    <p:sldId id="345" r:id="rId11"/>
    <p:sldId id="347" r:id="rId12"/>
    <p:sldId id="346" r:id="rId13"/>
    <p:sldId id="348" r:id="rId14"/>
    <p:sldId id="350" r:id="rId15"/>
    <p:sldId id="351" r:id="rId16"/>
    <p:sldId id="352" r:id="rId17"/>
    <p:sldId id="353" r:id="rId18"/>
    <p:sldId id="354" r:id="rId19"/>
    <p:sldId id="355" r:id="rId20"/>
    <p:sldId id="356" r:id="rId21"/>
    <p:sldId id="357" r:id="rId22"/>
    <p:sldId id="358" r:id="rId23"/>
    <p:sldId id="359" r:id="rId24"/>
    <p:sldId id="360" r:id="rId25"/>
    <p:sldId id="361" r:id="rId26"/>
    <p:sldId id="365" r:id="rId27"/>
    <p:sldId id="367" r:id="rId28"/>
    <p:sldId id="366" r:id="rId29"/>
    <p:sldId id="368" r:id="rId30"/>
    <p:sldId id="369" r:id="rId31"/>
    <p:sldId id="370" r:id="rId32"/>
    <p:sldId id="371" r:id="rId33"/>
    <p:sldId id="372" r:id="rId34"/>
    <p:sldId id="373" r:id="rId35"/>
    <p:sldId id="376" r:id="rId36"/>
    <p:sldId id="377" r:id="rId37"/>
    <p:sldId id="378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FF00"/>
    <a:srgbClr val="66FF33"/>
    <a:srgbClr val="FF0066"/>
    <a:srgbClr val="FF3300"/>
    <a:srgbClr val="00FFCC"/>
    <a:srgbClr val="441C41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183" autoAdjust="0"/>
    <p:restoredTop sz="95226" autoAdjust="0"/>
  </p:normalViewPr>
  <p:slideViewPr>
    <p:cSldViewPr snapToGrid="0">
      <p:cViewPr varScale="1">
        <p:scale>
          <a:sx n="72" d="100"/>
          <a:sy n="72" d="100"/>
        </p:scale>
        <p:origin x="402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8T08:54:19.60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182 82 24575,'-7'0'0,"0"0"0,0 1 0,0-1 0,0 1 0,0 1 0,0-1 0,0 1 0,0 0 0,1 1 0,-1 0 0,-8 4 0,12-4 0,-1 0 0,1 0 0,0 0 0,0 0 0,0 0 0,0 0 0,1 1 0,-1 0 0,1-1 0,0 1 0,0 0 0,0 0 0,1 0 0,0 0 0,-1 1 0,1-1 0,1 0 0,-1 0 0,0 7 0,0-3 0,1 0 0,0 0 0,0 0 0,0-1 0,1 1 0,0 0 0,1 0 0,0-1 0,3 11 0,-3-15 0,-1 0 0,1 0 0,0 0 0,0 0 0,0 0 0,0-1 0,1 1 0,-1-1 0,1 1 0,0-1 0,-1 0 0,1 0 0,0 0 0,0 0 0,0-1 0,0 1 0,1-1 0,-1 0 0,0 0 0,1 0 0,-1 0 0,0-1 0,6 1 0,-6-1 0,0 1 0,0-1 0,0 0 0,0 0 0,0 0 0,0 0 0,0-1 0,0 1 0,0-1 0,0 0 0,0 0 0,0 0 0,0 0 0,0 0 0,-1-1 0,1 1 0,0-1 0,4-4 0,-5 3 0,1 0 0,-1 0 0,0-1 0,0 1 0,0-1 0,0 1 0,-1-1 0,1 0 0,-1 0 0,0 0 0,0 1 0,-1-1 0,1 0 0,-1-6 0,2-1 0,-2-1 0,1 0 0,-2 1 0,0-1 0,0 1 0,-5-21 0,5 29 0,-1-1 0,1 1 0,-1-1 0,1 1 0,-1 0 0,0 0 0,0 0 0,-1 0 0,1 0 0,-1 0 0,1 0 0,-1 1 0,0 0 0,0-1 0,0 1 0,0 0 0,0 0 0,0 1 0,-1-1 0,1 1 0,-1-1 0,1 1 0,-1 0 0,-6-1 0,4 2 0,0-1 0,-1 0 0,1 1 0,0 0 0,0 1 0,0 0 0,0-1 0,0 2 0,0-1 0,0 1 0,1 0 0,-1 0 0,0 0 0,-5 5 0,8-6 0,0 1 0,1 0 0,-1 0 0,1 0 0,-1 1 0,1-1 0,0 1 0,0-1 0,0 1 0,0 0 0,0 0 0,1 0 0,-1 0 0,1 0 0,0 0 0,0 0 0,0 0 0,0 1 0,0-1 0,1 0 0,0 0 0,-1 1 0,1-1 0,1 0 0,-1 1 0,0-1 0,2 5 0,-1-5 0,0 1 0,0-1 0,1 0 0,-1 0 0,1 0 0,0 0 0,0 0 0,0 0 0,0 0 0,1 0 0,-1-1 0,1 0 0,0 1 0,-1-1 0,1 0 0,0 0 0,0 0 0,0-1 0,0 1 0,1-1 0,-1 0 0,0 0 0,1 0 0,-1 0 0,1 0 0,5 0 0,6 1 0,0-1 0,1 0 0,-1-2 0,27-2 0,-38 2 0,0 0 0,0 1 0,0-2 0,0 1 0,0 0 0,-1-1 0,1 0 0,0 1 0,-1-2 0,0 1 0,1 0 0,-1-1 0,0 1 0,0-1 0,0 0 0,-1 0 0,1 0 0,-1 0 0,1-1 0,-1 1 0,0-1 0,0 1 0,-1-1 0,1 0 0,-1 0 0,0 1 0,0-1 0,0 0 0,0 0 0,-1 0 0,1 0 0,-1 0 0,0 0 0,-1-8 0,1 6 0,-1 0 0,0 1 0,0-1 0,0 0 0,-1 0 0,1 1 0,-1-1 0,-1 1 0,1-1 0,-1 1 0,0 0 0,0 0 0,0 0 0,-1 0 0,0 1 0,0 0 0,0-1 0,0 1 0,-1 1 0,1-1 0,-1 1 0,0-1 0,-9-3 0,7 5 0,0 0 0,-1 0 0,1 1 0,0 0 0,-1 0 0,1 1 0,0 0 0,-1 0 0,1 0 0,-1 1 0,1 0 0,0 1 0,0 0 0,0 0 0,0 1 0,-8 3 0,12-4 0,-1-1 0,1 1 0,0 0 0,0 1 0,0-1 0,0 1 0,1-1 0,-1 1 0,0 0 0,1 0 0,0 0 0,0 0 0,0 0 0,0 0 0,0 1 0,1-1 0,0 1 0,-1-1 0,1 1 0,0 0 0,1-1 0,-1 1 0,1 0 0,0-1 0,-1 1 0,2 0 0,-1 0 0,0-1 0,1 1 0,0 0 0,0 0 0,2 6 0,-1-5 0,1 1 0,0-1 0,0 0 0,0 0 0,1 0 0,0-1 0,-1 1 0,2-1 0,-1 0 0,0 0 0,1 0 0,0 0 0,0-1 0,0 0 0,9 4 0,-4-2 0,1 0 0,-1-1 0,1-1 0,0 1 0,1-2 0,-1 0 0,14 1 0,-22-2 0,0-1 0,0 0 0,0 0 0,0 0 0,0-1 0,1 1 0,-1-1 0,-1 0 0,1 0 0,0 0 0,0 0 0,0 0 0,0-1 0,-1 1 0,1-1 0,-1 1 0,1-1 0,-1 0 0,1 0 0,3-5 0,-4 3 0,1 0 0,-1 0 0,0 0 0,0 0 0,-1 0 0,1 0 0,-1-1 0,0 1 0,0-1 0,0 1 0,-1-1 0,1 1 0,-1-6 0,0 4 0,0-1 0,-1 1 0,1-1 0,-1 1 0,-1-1 0,1 1 0,-1 0 0,0-1 0,-1 1 0,0 0 0,1 0 0,-2 1 0,1-1 0,-1 1 0,0-1 0,0 1 0,0 0 0,-1 1 0,-10-9 0,9 10 0,0 0 0,0 0 0,-1 1 0,1 0 0,-1 1 0,0-1 0,0 1 0,0 0 0,1 1 0,-1 0 0,0 0 0,0 0 0,-7 2 0,11-2 0,1 1 0,0-1 0,-1 1 0,1-1 0,-1 1 0,1 0 0,0 0 0,0 0 0,-1 0 0,1 1 0,0-1 0,0 1 0,0-1 0,0 1 0,0-1 0,1 1 0,-1 0 0,1 0 0,-1 0 0,1 0 0,-1 0 0,1 0 0,0 1 0,0-1 0,0 0 0,0 1 0,1-1 0,-1 0 0,0 1 0,1-1 0,0 1 0,0-1 0,0 1 0,0-1 0,0 1 0,0-1 0,0 1 0,2 2 0,-2 0 0,2 0 0,-1 1 0,1-1 0,0 0 0,0 0 0,0 0 0,1 0 0,-1-1 0,1 1 0,0 0 0,1-1 0,-1 0 0,1 0 0,0 0 0,0 0 0,0-1 0,0 0 0,1 0 0,-1 0 0,1 0 0,0 0 0,0-1 0,0 0 0,0 0 0,0-1 0,0 1 0,1-1 0,5 1 0,-10-2 0,1 0 0,-1 0 0,1 1 0,-1-1 0,1 0 0,-1 0 0,1-1 0,-1 1 0,1 0 0,-1 0 0,1-1 0,-1 1 0,1-1 0,-1 1 0,1-1 0,-1 0 0,0 1 0,0-1 0,1 0 0,-1 0 0,0 0 0,0 0 0,0 0 0,2-3 0,-1 2 0,-1-1 0,1 0 0,-1 0 0,0 0 0,0 0 0,0 0 0,0-1 0,-1 1 0,1 0 0,-1 0 0,0-5 0,0 0 0,0 0 0,-1 1 0,0-1 0,0 0 0,-1 1 0,0-1 0,-1 1 0,1 0 0,-6-11 0,6 16 0,1 0 0,0 1 0,0-1 0,0 1 0,-1-1 0,1 1 0,-1-1 0,1 1 0,-1 0 0,0 0 0,1 0 0,-5-2 0,6 3 0,-1 0 0,0 0 0,0-1 0,0 1 0,0 0 0,0 0 0,0 0 0,0 0 0,0 0 0,1 0 0,-1 0 0,0 1 0,0-1 0,0 0 0,0 0 0,0 1 0,0-1 0,1 1 0,-1-1 0,-1 1 0,0 1 0,1-1 0,-1 1 0,1 0 0,0 0 0,-1 0 0,1 0 0,0 0 0,0 0 0,0 0 0,1 0 0,-1 0 0,0 0 0,1 0 0,-1 1 0,1-1 0,0 0 0,0 0 0,0 0 0,0 1 0,0-1 0,1 4 0,0-2 0,0 0 0,0 0 0,0 0 0,1 0 0,0 0 0,0 0 0,0 0 0,5 6 0,-7-9 0,1-1 0,-1 1 0,1 0 0,-1 0 0,1 0 0,0 0 0,0-1 0,-1 1 0,1 0 0,0 0 0,0-1 0,0 1 0,0-1 0,0 1 0,0-1 0,0 1 0,0-1 0,0 0 0,0 1 0,0-1 0,0 0 0,0 0 0,0 0 0,0 0 0,0 0 0,0 0 0,0 0 0,1 0 0,-1 0 0,0 0 0,0-1 0,0 1 0,0 0 0,0-1 0,0 1 0,0-1 0,0 1 0,1-2 0,5-5 0,-7 7 0,-6 16 0,-16 30 0,23-69 0,-6 22 0,-3 14 0,5-7 0,0 0 0,0 0 0,0 0 0,-1 0 0,0 0 0,0-1 0,-1 1 0,1-1 0,-1 0 0,0-1 0,-1 1 0,-7 4 0,12-9 0,1 1 0,-1-1 0,0 0 0,1 0 0,-1 0 0,1 0 0,-1 0 0,1-1 0,-1 1 0,0 0 0,1 0 0,-1 0 0,1 0 0,-1-1 0,1 1 0,-1 0 0,1-1 0,-1 1 0,1 0 0,-1-1 0,1 1 0,0 0 0,-1-1 0,1 1 0,-1-1 0,1 1 0,0-1 0,-1 1 0,1-1 0,0 1 0,0-1 0,0 1 0,-1-1 0,1 1 0,0-1 0,0 1 0,0-1 0,0 0 0,0 1 0,0-1 0,0 0 0,-3-30 0,3 28 0,0-21-1365,0 1-5461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8T09:04:16.054"/>
    </inkml:context>
    <inkml:brush xml:id="br0">
      <inkml:brushProperty name="width" value="0.10583" units="cm"/>
      <inkml:brushProperty name="height" value="0.10583" units="cm"/>
      <inkml:brushProperty name="color" value="#E71224"/>
    </inkml:brush>
  </inkml:definitions>
  <inkml:trace contextRef="#ctx0" brushRef="#br0">182 82 24575,'-7'0'0,"0"0"0,0 1 0,0-1 0,0 1 0,0 1 0,0-1 0,0 1 0,0 0 0,1 1 0,-1 0 0,-8 4 0,12-4 0,-1 0 0,1 0 0,0 0 0,0 0 0,0 0 0,0 0 0,1 1 0,-1 0 0,1-1 0,0 1 0,0 0 0,0 0 0,1 0 0,0 0 0,-1 1 0,1-1 0,1 0 0,-1 0 0,0 7 0,0-3 0,1 0 0,0 0 0,0 0 0,0-1 0,1 1 0,0 0 0,1 0 0,0-1 0,3 11 0,-3-15 0,-1 0 0,1 0 0,0 0 0,0 0 0,0 0 0,0-1 0,1 1 0,-1-1 0,1 1 0,0-1 0,-1 0 0,1 0 0,0 0 0,0 0 0,0-1 0,0 1 0,1-1 0,-1 0 0,0 0 0,1 0 0,-1 0 0,0-1 0,6 1 0,-6-1 0,0 1 0,0-1 0,0 0 0,0 0 0,0 0 0,0 0 0,0-1 0,0 1 0,0-1 0,0 0 0,0 0 0,0 0 0,0 0 0,0 0 0,-1-1 0,1 1 0,0-1 0,4-4 0,-5 3 0,1 0 0,-1 0 0,0-1 0,0 1 0,0-1 0,0 1 0,-1-1 0,1 0 0,-1 0 0,0 0 0,0 1 0,-1-1 0,1 0 0,-1-6 0,2-1 0,-2-1 0,1 0 0,-2 1 0,0-1 0,0 1 0,-5-21 0,5 29 0,-1-1 0,1 1 0,-1-1 0,1 1 0,-1 0 0,0 0 0,0 0 0,-1 0 0,1 0 0,-1 0 0,1 0 0,-1 1 0,0 0 0,0-1 0,0 1 0,0 0 0,0 0 0,0 1 0,-1-1 0,1 1 0,-1-1 0,1 1 0,-1 0 0,-6-1 0,4 2 0,0-1 0,-1 0 0,1 1 0,0 0 0,0 1 0,0 0 0,0-1 0,0 2 0,0-1 0,0 1 0,1 0 0,-1 0 0,0 0 0,-5 5 0,8-6 0,0 1 0,1 0 0,-1 0 0,1 0 0,-1 1 0,1-1 0,0 1 0,0-1 0,0 1 0,0 0 0,0 0 0,1 0 0,-1 0 0,1 0 0,0 0 0,0 0 0,0 0 0,0 1 0,0-1 0,1 0 0,0 0 0,-1 1 0,1-1 0,1 0 0,-1 1 0,0-1 0,2 5 0,-1-5 0,0 1 0,0-1 0,1 0 0,-1 0 0,1 0 0,0 0 0,0 0 0,0 0 0,0 0 0,1 0 0,-1-1 0,1 0 0,0 1 0,-1-1 0,1 0 0,0 0 0,0 0 0,0-1 0,0 1 0,1-1 0,-1 0 0,0 0 0,1 0 0,-1 0 0,1 0 0,5 0 0,6 1 0,0-1 0,1 0 0,-1-2 0,27-2 0,-38 2 0,0 0 0,0 1 0,0-2 0,0 1 0,0 0 0,-1-1 0,1 0 0,0 1 0,-1-2 0,0 1 0,1 0 0,-1-1 0,0 1 0,0-1 0,0 0 0,-1 0 0,1 0 0,-1 0 0,1-1 0,-1 1 0,0-1 0,0 1 0,-1-1 0,1 0 0,-1 0 0,0 1 0,0-1 0,0 0 0,0 0 0,-1 0 0,1 0 0,-1 0 0,0 0 0,-1-8 0,1 6 0,-1 0 0,0 1 0,0-1 0,0 0 0,-1 0 0,1 1 0,-1-1 0,-1 1 0,1-1 0,-1 1 0,0 0 0,0 0 0,0 0 0,-1 0 0,0 1 0,0 0 0,0-1 0,0 1 0,-1 1 0,1-1 0,-1 1 0,0-1 0,-9-3 0,7 5 0,0 0 0,-1 0 0,1 1 0,0 0 0,-1 0 0,1 1 0,0 0 0,-1 0 0,1 0 0,-1 1 0,1 0 0,0 1 0,0 0 0,0 0 0,0 1 0,-8 3 0,12-4 0,-1-1 0,1 1 0,0 0 0,0 1 0,0-1 0,0 1 0,1-1 0,-1 1 0,0 0 0,1 0 0,0 0 0,0 0 0,0 0 0,0 0 0,0 1 0,1-1 0,0 1 0,-1-1 0,1 1 0,0 0 0,1-1 0,-1 1 0,1 0 0,0-1 0,-1 1 0,2 0 0,-1 0 0,0-1 0,1 1 0,0 0 0,0 0 0,2 6 0,-1-5 0,1 1 0,0-1 0,0 0 0,0 0 0,1 0 0,0-1 0,-1 1 0,2-1 0,-1 0 0,0 0 0,1 0 0,0 0 0,0-1 0,0 0 0,9 4 0,-4-2 0,1 0 0,-1-1 0,1-1 0,0 1 0,1-2 0,-1 0 0,14 1 0,-22-2 0,0-1 0,0 0 0,0 0 0,0 0 0,0-1 0,1 1 0,-1-1 0,-1 0 0,1 0 0,0 0 0,0 0 0,0 0 0,0-1 0,-1 1 0,1-1 0,-1 1 0,1-1 0,-1 0 0,1 0 0,3-5 0,-4 3 0,1 0 0,-1 0 0,0 0 0,0 0 0,-1 0 0,1 0 0,-1-1 0,0 1 0,0-1 0,0 1 0,-1-1 0,1 1 0,-1-6 0,0 4 0,0-1 0,-1 1 0,1-1 0,-1 1 0,-1-1 0,1 1 0,-1 0 0,0-1 0,-1 1 0,0 0 0,1 0 0,-2 1 0,1-1 0,-1 1 0,0-1 0,0 1 0,0 0 0,-1 1 0,-10-9 0,9 10 0,0 0 0,0 0 0,-1 1 0,1 0 0,-1 1 0,0-1 0,0 1 0,0 0 0,1 1 0,-1 0 0,0 0 0,0 0 0,-7 2 0,11-2 0,1 1 0,0-1 0,-1 1 0,1-1 0,-1 1 0,1 0 0,0 0 0,0 0 0,-1 0 0,1 1 0,0-1 0,0 1 0,0-1 0,0 1 0,0-1 0,1 1 0,-1 0 0,1 0 0,-1 0 0,1 0 0,-1 0 0,1 0 0,0 1 0,0-1 0,0 0 0,0 1 0,1-1 0,-1 0 0,0 1 0,1-1 0,0 1 0,0-1 0,0 1 0,0-1 0,0 1 0,0-1 0,0 1 0,2 2 0,-2 0 0,2 0 0,-1 1 0,1-1 0,0 0 0,0 0 0,0 0 0,1 0 0,-1-1 0,1 1 0,0 0 0,1-1 0,-1 0 0,1 0 0,0 0 0,0 0 0,0-1 0,0 0 0,1 0 0,-1 0 0,1 0 0,0 0 0,0-1 0,0 0 0,0 0 0,0-1 0,0 1 0,1-1 0,5 1 0,-10-2 0,1 0 0,-1 0 0,1 1 0,-1-1 0,1 0 0,-1 0 0,1-1 0,-1 1 0,1 0 0,-1 0 0,1-1 0,-1 1 0,1-1 0,-1 1 0,1-1 0,-1 0 0,0 1 0,0-1 0,1 0 0,-1 0 0,0 0 0,0 0 0,0 0 0,2-3 0,-1 2 0,-1-1 0,1 0 0,-1 0 0,0 0 0,0 0 0,0 0 0,0-1 0,-1 1 0,1 0 0,-1 0 0,0-5 0,0 0 0,0 0 0,-1 1 0,0-1 0,0 0 0,-1 1 0,0-1 0,-1 1 0,1 0 0,-6-11 0,6 16 0,1 0 0,0 1 0,0-1 0,0 1 0,-1-1 0,1 1 0,-1-1 0,1 1 0,-1 0 0,0 0 0,1 0 0,-5-2 0,6 3 0,-1 0 0,0 0 0,0-1 0,0 1 0,0 0 0,0 0 0,0 0 0,0 0 0,0 0 0,1 0 0,-1 0 0,0 1 0,0-1 0,0 0 0,0 0 0,0 1 0,0-1 0,1 1 0,-1-1 0,-1 1 0,0 1 0,1-1 0,-1 1 0,1 0 0,0 0 0,-1 0 0,1 0 0,0 0 0,0 0 0,0 0 0,1 0 0,-1 0 0,0 0 0,1 0 0,-1 1 0,1-1 0,0 0 0,0 0 0,0 0 0,0 1 0,0-1 0,1 4 0,0-2 0,0 0 0,0 0 0,0 0 0,1 0 0,0 0 0,0 0 0,0 0 0,5 6 0,-7-9 0,1-1 0,-1 1 0,1 0 0,-1 0 0,1 0 0,0 0 0,0-1 0,-1 1 0,1 0 0,0 0 0,0-1 0,0 1 0,0-1 0,0 1 0,0-1 0,0 1 0,0-1 0,0 0 0,0 1 0,0-1 0,0 0 0,0 0 0,0 0 0,0 0 0,0 0 0,0 0 0,0 0 0,1 0 0,-1 0 0,0 0 0,0-1 0,0 1 0,0 0 0,0-1 0,0 1 0,0-1 0,0 1 0,1-2 0,5-5 0,-7 7 0,-6 16 0,-16 30 0,23-69 0,-6 22 0,-3 14 0,5-7 0,0 0 0,0 0 0,0 0 0,-1 0 0,0 0 0,0-1 0,-1 1 0,1-1 0,-1 0 0,0-1 0,-1 1 0,-7 4 0,12-9 0,1 1 0,-1-1 0,0 0 0,1 0 0,-1 0 0,1 0 0,-1 0 0,1-1 0,-1 1 0,0 0 0,1 0 0,-1 0 0,1 0 0,-1-1 0,1 1 0,-1 0 0,1-1 0,-1 1 0,1 0 0,-1-1 0,1 1 0,0 0 0,-1-1 0,1 1 0,-1-1 0,1 1 0,0-1 0,-1 1 0,1-1 0,0 1 0,0-1 0,0 1 0,-1-1 0,1 1 0,0-1 0,0 1 0,0-1 0,0 0 0,0 1 0,0-1 0,0 0 0,-3-30 0,3 28 0,0-21-1365,0 1-5461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8T09:04:51.59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182 82 24575,'-7'0'0,"0"0"0,0 1 0,0-1 0,0 1 0,0 1 0,0-1 0,0 1 0,0 0 0,1 1 0,-1 0 0,-8 4 0,12-4 0,-1 0 0,1 0 0,0 0 0,0 0 0,0 0 0,0 0 0,1 1 0,-1 0 0,1-1 0,0 1 0,0 0 0,0 0 0,1 0 0,0 0 0,-1 1 0,1-1 0,1 0 0,-1 0 0,0 7 0,0-3 0,1 0 0,0 0 0,0 0 0,0-1 0,1 1 0,0 0 0,1 0 0,0-1 0,3 11 0,-3-15 0,-1 0 0,1 0 0,0 0 0,0 0 0,0 0 0,0-1 0,1 1 0,-1-1 0,1 1 0,0-1 0,-1 0 0,1 0 0,0 0 0,0 0 0,0-1 0,0 1 0,1-1 0,-1 0 0,0 0 0,1 0 0,-1 0 0,0-1 0,6 1 0,-6-1 0,0 1 0,0-1 0,0 0 0,0 0 0,0 0 0,0 0 0,0-1 0,0 1 0,0-1 0,0 0 0,0 0 0,0 0 0,0 0 0,0 0 0,-1-1 0,1 1 0,0-1 0,4-4 0,-5 3 0,1 0 0,-1 0 0,0-1 0,0 1 0,0-1 0,0 1 0,-1-1 0,1 0 0,-1 0 0,0 0 0,0 1 0,-1-1 0,1 0 0,-1-6 0,2-1 0,-2-1 0,1 0 0,-2 1 0,0-1 0,0 1 0,-5-21 0,5 29 0,-1-1 0,1 1 0,-1-1 0,1 1 0,-1 0 0,0 0 0,0 0 0,-1 0 0,1 0 0,-1 0 0,1 0 0,-1 1 0,0 0 0,0-1 0,0 1 0,0 0 0,0 0 0,0 1 0,-1-1 0,1 1 0,-1-1 0,1 1 0,-1 0 0,-6-1 0,4 2 0,0-1 0,-1 0 0,1 1 0,0 0 0,0 1 0,0 0 0,0-1 0,0 2 0,0-1 0,0 1 0,1 0 0,-1 0 0,0 0 0,-5 5 0,8-6 0,0 1 0,1 0 0,-1 0 0,1 0 0,-1 1 0,1-1 0,0 1 0,0-1 0,0 1 0,0 0 0,0 0 0,1 0 0,-1 0 0,1 0 0,0 0 0,0 0 0,0 0 0,0 1 0,0-1 0,1 0 0,0 0 0,-1 1 0,1-1 0,1 0 0,-1 1 0,0-1 0,2 5 0,-1-5 0,0 1 0,0-1 0,1 0 0,-1 0 0,1 0 0,0 0 0,0 0 0,0 0 0,0 0 0,1 0 0,-1-1 0,1 0 0,0 1 0,-1-1 0,1 0 0,0 0 0,0 0 0,0-1 0,0 1 0,1-1 0,-1 0 0,0 0 0,1 0 0,-1 0 0,1 0 0,5 0 0,6 1 0,0-1 0,1 0 0,-1-2 0,27-2 0,-38 2 0,0 0 0,0 1 0,0-2 0,0 1 0,0 0 0,-1-1 0,1 0 0,0 1 0,-1-2 0,0 1 0,1 0 0,-1-1 0,0 1 0,0-1 0,0 0 0,-1 0 0,1 0 0,-1 0 0,1-1 0,-1 1 0,0-1 0,0 1 0,-1-1 0,1 0 0,-1 0 0,0 1 0,0-1 0,0 0 0,0 0 0,-1 0 0,1 0 0,-1 0 0,0 0 0,-1-8 0,1 6 0,-1 0 0,0 1 0,0-1 0,0 0 0,-1 0 0,1 1 0,-1-1 0,-1 1 0,1-1 0,-1 1 0,0 0 0,0 0 0,0 0 0,-1 0 0,0 1 0,0 0 0,0-1 0,0 1 0,-1 1 0,1-1 0,-1 1 0,0-1 0,-9-3 0,7 5 0,0 0 0,-1 0 0,1 1 0,0 0 0,-1 0 0,1 1 0,0 0 0,-1 0 0,1 0 0,-1 1 0,1 0 0,0 1 0,0 0 0,0 0 0,0 1 0,-8 3 0,12-4 0,-1-1 0,1 1 0,0 0 0,0 1 0,0-1 0,0 1 0,1-1 0,-1 1 0,0 0 0,1 0 0,0 0 0,0 0 0,0 0 0,0 0 0,0 1 0,1-1 0,0 1 0,-1-1 0,1 1 0,0 0 0,1-1 0,-1 1 0,1 0 0,0-1 0,-1 1 0,2 0 0,-1 0 0,0-1 0,1 1 0,0 0 0,0 0 0,2 6 0,-1-5 0,1 1 0,0-1 0,0 0 0,0 0 0,1 0 0,0-1 0,-1 1 0,2-1 0,-1 0 0,0 0 0,1 0 0,0 0 0,0-1 0,0 0 0,9 4 0,-4-2 0,1 0 0,-1-1 0,1-1 0,0 1 0,1-2 0,-1 0 0,14 1 0,-22-2 0,0-1 0,0 0 0,0 0 0,0 0 0,0-1 0,1 1 0,-1-1 0,-1 0 0,1 0 0,0 0 0,0 0 0,0 0 0,0-1 0,-1 1 0,1-1 0,-1 1 0,1-1 0,-1 0 0,1 0 0,3-5 0,-4 3 0,1 0 0,-1 0 0,0 0 0,0 0 0,-1 0 0,1 0 0,-1-1 0,0 1 0,0-1 0,0 1 0,-1-1 0,1 1 0,-1-6 0,0 4 0,0-1 0,-1 1 0,1-1 0,-1 1 0,-1-1 0,1 1 0,-1 0 0,0-1 0,-1 1 0,0 0 0,1 0 0,-2 1 0,1-1 0,-1 1 0,0-1 0,0 1 0,0 0 0,-1 1 0,-10-9 0,9 10 0,0 0 0,0 0 0,-1 1 0,1 0 0,-1 1 0,0-1 0,0 1 0,0 0 0,1 1 0,-1 0 0,0 0 0,0 0 0,-7 2 0,11-2 0,1 1 0,0-1 0,-1 1 0,1-1 0,-1 1 0,1 0 0,0 0 0,0 0 0,-1 0 0,1 1 0,0-1 0,0 1 0,0-1 0,0 1 0,0-1 0,1 1 0,-1 0 0,1 0 0,-1 0 0,1 0 0,-1 0 0,1 0 0,0 1 0,0-1 0,0 0 0,0 1 0,1-1 0,-1 0 0,0 1 0,1-1 0,0 1 0,0-1 0,0 1 0,0-1 0,0 1 0,0-1 0,0 1 0,2 2 0,-2 0 0,2 0 0,-1 1 0,1-1 0,0 0 0,0 0 0,0 0 0,1 0 0,-1-1 0,1 1 0,0 0 0,1-1 0,-1 0 0,1 0 0,0 0 0,0 0 0,0-1 0,0 0 0,1 0 0,-1 0 0,1 0 0,0 0 0,0-1 0,0 0 0,0 0 0,0-1 0,0 1 0,1-1 0,5 1 0,-10-2 0,1 0 0,-1 0 0,1 1 0,-1-1 0,1 0 0,-1 0 0,1-1 0,-1 1 0,1 0 0,-1 0 0,1-1 0,-1 1 0,1-1 0,-1 1 0,1-1 0,-1 0 0,0 1 0,0-1 0,1 0 0,-1 0 0,0 0 0,0 0 0,0 0 0,2-3 0,-1 2 0,-1-1 0,1 0 0,-1 0 0,0 0 0,0 0 0,0 0 0,0-1 0,-1 1 0,1 0 0,-1 0 0,0-5 0,0 0 0,0 0 0,-1 1 0,0-1 0,0 0 0,-1 1 0,0-1 0,-1 1 0,1 0 0,-6-11 0,6 16 0,1 0 0,0 1 0,0-1 0,0 1 0,-1-1 0,1 1 0,-1-1 0,1 1 0,-1 0 0,0 0 0,1 0 0,-5-2 0,6 3 0,-1 0 0,0 0 0,0-1 0,0 1 0,0 0 0,0 0 0,0 0 0,0 0 0,0 0 0,1 0 0,-1 0 0,0 1 0,0-1 0,0 0 0,0 0 0,0 1 0,0-1 0,1 1 0,-1-1 0,-1 1 0,0 1 0,1-1 0,-1 1 0,1 0 0,0 0 0,-1 0 0,1 0 0,0 0 0,0 0 0,0 0 0,1 0 0,-1 0 0,0 0 0,1 0 0,-1 1 0,1-1 0,0 0 0,0 0 0,0 0 0,0 1 0,0-1 0,1 4 0,0-2 0,0 0 0,0 0 0,0 0 0,1 0 0,0 0 0,0 0 0,0 0 0,5 6 0,-7-9 0,1-1 0,-1 1 0,1 0 0,-1 0 0,1 0 0,0 0 0,0-1 0,-1 1 0,1 0 0,0 0 0,0-1 0,0 1 0,0-1 0,0 1 0,0-1 0,0 1 0,0-1 0,0 0 0,0 1 0,0-1 0,0 0 0,0 0 0,0 0 0,0 0 0,0 0 0,0 0 0,0 0 0,1 0 0,-1 0 0,0 0 0,0-1 0,0 1 0,0 0 0,0-1 0,0 1 0,0-1 0,0 1 0,1-2 0,5-5 0,-7 7 0,-6 16 0,-16 30 0,23-69 0,-6 22 0,-3 14 0,5-7 0,0 0 0,0 0 0,0 0 0,-1 0 0,0 0 0,0-1 0,-1 1 0,1-1 0,-1 0 0,0-1 0,-1 1 0,-7 4 0,12-9 0,1 1 0,-1-1 0,0 0 0,1 0 0,-1 0 0,1 0 0,-1 0 0,1-1 0,-1 1 0,0 0 0,1 0 0,-1 0 0,1 0 0,-1-1 0,1 1 0,-1 0 0,1-1 0,-1 1 0,1 0 0,-1-1 0,1 1 0,0 0 0,-1-1 0,1 1 0,-1-1 0,1 1 0,0-1 0,-1 1 0,1-1 0,0 1 0,0-1 0,0 1 0,-1-1 0,1 1 0,0-1 0,0 1 0,0-1 0,0 0 0,0 1 0,0-1 0,0 0 0,-3-30 0,3 28 0,0-21-1365,0 1-5461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8T17:14:35.873"/>
    </inkml:context>
    <inkml:brush xml:id="br0">
      <inkml:brushProperty name="width" value="0.05" units="cm"/>
      <inkml:brushProperty name="height" value="0.05" units="cm"/>
      <inkml:brushProperty name="color" value="#0070C0"/>
    </inkml:brush>
  </inkml:definitions>
  <inkml:trace contextRef="#ctx0" brushRef="#br0">182 82 24575,'-7'0'0,"0"0"0,0 1 0,0-1 0,0 1 0,0 1 0,0-1 0,0 1 0,0 0 0,1 1 0,-1 0 0,-8 4 0,12-4 0,-1 0 0,1 0 0,0 0 0,0 0 0,0 0 0,0 0 0,1 1 0,-1 0 0,1-1 0,0 1 0,0 0 0,0 0 0,1 0 0,0 0 0,-1 1 0,1-1 0,1 0 0,-1 0 0,0 7 0,0-3 0,1 0 0,0 0 0,0 0 0,0-1 0,1 1 0,0 0 0,1 0 0,0-1 0,3 11 0,-3-15 0,-1 0 0,1 0 0,0 0 0,0 0 0,0 0 0,0-1 0,1 1 0,-1-1 0,1 1 0,0-1 0,-1 0 0,1 0 0,0 0 0,0 0 0,0-1 0,0 1 0,1-1 0,-1 0 0,0 0 0,1 0 0,-1 0 0,0-1 0,6 1 0,-6-1 0,0 1 0,0-1 0,0 0 0,0 0 0,0 0 0,0 0 0,0-1 0,0 1 0,0-1 0,0 0 0,0 0 0,0 0 0,0 0 0,0 0 0,-1-1 0,1 1 0,0-1 0,4-4 0,-5 3 0,1 0 0,-1 0 0,0-1 0,0 1 0,0-1 0,0 1 0,-1-1 0,1 0 0,-1 0 0,0 0 0,0 1 0,-1-1 0,1 0 0,-1-6 0,2-1 0,-2-1 0,1 0 0,-2 1 0,0-1 0,0 1 0,-5-21 0,5 29 0,-1-1 0,1 1 0,-1-1 0,1 1 0,-1 0 0,0 0 0,0 0 0,-1 0 0,1 0 0,-1 0 0,1 0 0,-1 1 0,0 0 0,0-1 0,0 1 0,0 0 0,0 0 0,0 1 0,-1-1 0,1 1 0,-1-1 0,1 1 0,-1 0 0,-6-1 0,4 2 0,0-1 0,-1 0 0,1 1 0,0 0 0,0 1 0,0 0 0,0-1 0,0 2 0,0-1 0,0 1 0,1 0 0,-1 0 0,0 0 0,-5 5 0,8-6 0,0 1 0,1 0 0,-1 0 0,1 0 0,-1 1 0,1-1 0,0 1 0,0-1 0,0 1 0,0 0 0,0 0 0,1 0 0,-1 0 0,1 0 0,0 0 0,0 0 0,0 0 0,0 1 0,0-1 0,1 0 0,0 0 0,-1 1 0,1-1 0,1 0 0,-1 1 0,0-1 0,2 5 0,-1-5 0,0 1 0,0-1 0,1 0 0,-1 0 0,1 0 0,0 0 0,0 0 0,0 0 0,0 0 0,1 0 0,-1-1 0,1 0 0,0 1 0,-1-1 0,1 0 0,0 0 0,0 0 0,0-1 0,0 1 0,1-1 0,-1 0 0,0 0 0,1 0 0,-1 0 0,1 0 0,5 0 0,6 1 0,0-1 0,1 0 0,-1-2 0,27-2 0,-38 2 0,0 0 0,0 1 0,0-2 0,0 1 0,0 0 0,-1-1 0,1 0 0,0 1 0,-1-2 0,0 1 0,1 0 0,-1-1 0,0 1 0,0-1 0,0 0 0,-1 0 0,1 0 0,-1 0 0,1-1 0,-1 1 0,0-1 0,0 1 0,-1-1 0,1 0 0,-1 0 0,0 1 0,0-1 0,0 0 0,0 0 0,-1 0 0,1 0 0,-1 0 0,0 0 0,-1-8 0,1 6 0,-1 0 0,0 1 0,0-1 0,0 0 0,-1 0 0,1 1 0,-1-1 0,-1 1 0,1-1 0,-1 1 0,0 0 0,0 0 0,0 0 0,-1 0 0,0 1 0,0 0 0,0-1 0,0 1 0,-1 1 0,1-1 0,-1 1 0,0-1 0,-9-3 0,7 5 0,0 0 0,-1 0 0,1 1 0,0 0 0,-1 0 0,1 1 0,0 0 0,-1 0 0,1 0 0,-1 1 0,1 0 0,0 1 0,0 0 0,0 0 0,0 1 0,-8 3 0,12-4 0,-1-1 0,1 1 0,0 0 0,0 1 0,0-1 0,0 1 0,1-1 0,-1 1 0,0 0 0,1 0 0,0 0 0,0 0 0,0 0 0,0 0 0,0 1 0,1-1 0,0 1 0,-1-1 0,1 1 0,0 0 0,1-1 0,-1 1 0,1 0 0,0-1 0,-1 1 0,2 0 0,-1 0 0,0-1 0,1 1 0,0 0 0,0 0 0,2 6 0,-1-5 0,1 1 0,0-1 0,0 0 0,0 0 0,1 0 0,0-1 0,-1 1 0,2-1 0,-1 0 0,0 0 0,1 0 0,0 0 0,0-1 0,0 0 0,9 4 0,-4-2 0,1 0 0,-1-1 0,1-1 0,0 1 0,1-2 0,-1 0 0,14 1 0,-22-2 0,0-1 0,0 0 0,0 0 0,0 0 0,0-1 0,1 1 0,-1-1 0,-1 0 0,1 0 0,0 0 0,0 0 0,0 0 0,0-1 0,-1 1 0,1-1 0,-1 1 0,1-1 0,-1 0 0,1 0 0,3-5 0,-4 3 0,1 0 0,-1 0 0,0 0 0,0 0 0,-1 0 0,1 0 0,-1-1 0,0 1 0,0-1 0,0 1 0,-1-1 0,1 1 0,-1-6 0,0 4 0,0-1 0,-1 1 0,1-1 0,-1 1 0,-1-1 0,1 1 0,-1 0 0,0-1 0,-1 1 0,0 0 0,1 0 0,-2 1 0,1-1 0,-1 1 0,0-1 0,0 1 0,0 0 0,-1 1 0,-10-9 0,9 10 0,0 0 0,0 0 0,-1 1 0,1 0 0,-1 1 0,0-1 0,0 1 0,0 0 0,1 1 0,-1 0 0,0 0 0,0 0 0,-7 2 0,11-2 0,1 1 0,0-1 0,-1 1 0,1-1 0,-1 1 0,1 0 0,0 0 0,0 0 0,-1 0 0,1 1 0,0-1 0,0 1 0,0-1 0,0 1 0,0-1 0,1 1 0,-1 0 0,1 0 0,-1 0 0,1 0 0,-1 0 0,1 0 0,0 1 0,0-1 0,0 0 0,0 1 0,1-1 0,-1 0 0,0 1 0,1-1 0,0 1 0,0-1 0,0 1 0,0-1 0,0 1 0,0-1 0,0 1 0,2 2 0,-2 0 0,2 0 0,-1 1 0,1-1 0,0 0 0,0 0 0,0 0 0,1 0 0,-1-1 0,1 1 0,0 0 0,1-1 0,-1 0 0,1 0 0,0 0 0,0 0 0,0-1 0,0 0 0,1 0 0,-1 0 0,1 0 0,0 0 0,0-1 0,0 0 0,0 0 0,0-1 0,0 1 0,1-1 0,5 1 0,-10-2 0,1 0 0,-1 0 0,1 1 0,-1-1 0,1 0 0,-1 0 0,1-1 0,-1 1 0,1 0 0,-1 0 0,1-1 0,-1 1 0,1-1 0,-1 1 0,1-1 0,-1 0 0,0 1 0,0-1 0,1 0 0,-1 0 0,0 0 0,0 0 0,0 0 0,2-3 0,-1 2 0,-1-1 0,1 0 0,-1 0 0,0 0 0,0 0 0,0 0 0,0-1 0,-1 1 0,1 0 0,-1 0 0,0-5 0,0 0 0,0 0 0,-1 1 0,0-1 0,0 0 0,-1 1 0,0-1 0,-1 1 0,1 0 0,-6-11 0,6 16 0,1 0 0,0 1 0,0-1 0,0 1 0,-1-1 0,1 1 0,-1-1 0,1 1 0,-1 0 0,0 0 0,1 0 0,-5-2 0,6 3 0,-1 0 0,0 0 0,0-1 0,0 1 0,0 0 0,0 0 0,0 0 0,0 0 0,0 0 0,1 0 0,-1 0 0,0 1 0,0-1 0,0 0 0,0 0 0,0 1 0,0-1 0,1 1 0,-1-1 0,-1 1 0,0 1 0,1-1 0,-1 1 0,1 0 0,0 0 0,-1 0 0,1 0 0,0 0 0,0 0 0,0 0 0,1 0 0,-1 0 0,0 0 0,1 0 0,-1 1 0,1-1 0,0 0 0,0 0 0,0 0 0,0 1 0,0-1 0,1 4 0,0-2 0,0 0 0,0 0 0,0 0 0,1 0 0,0 0 0,0 0 0,0 0 0,5 6 0,-7-9 0,1-1 0,-1 1 0,1 0 0,-1 0 0,1 0 0,0 0 0,0-1 0,-1 1 0,1 0 0,0 0 0,0-1 0,0 1 0,0-1 0,0 1 0,0-1 0,0 1 0,0-1 0,0 0 0,0 1 0,0-1 0,0 0 0,0 0 0,0 0 0,0 0 0,0 0 0,0 0 0,0 0 0,1 0 0,-1 0 0,0 0 0,0-1 0,0 1 0,0 0 0,0-1 0,0 1 0,0-1 0,0 1 0,1-2 0,5-5 0,-7 7 0,-6 16 0,-16 30 0,23-69 0,-6 22 0,-3 14 0,5-7 0,0 0 0,0 0 0,0 0 0,-1 0 0,0 0 0,0-1 0,-1 1 0,1-1 0,-1 0 0,0-1 0,-1 1 0,-7 4 0,12-9 0,1 1 0,-1-1 0,0 0 0,1 0 0,-1 0 0,1 0 0,-1 0 0,1-1 0,-1 1 0,0 0 0,1 0 0,-1 0 0,1 0 0,-1-1 0,1 1 0,-1 0 0,1-1 0,-1 1 0,1 0 0,-1-1 0,1 1 0,0 0 0,-1-1 0,1 1 0,-1-1 0,1 1 0,0-1 0,-1 1 0,1-1 0,0 1 0,0-1 0,0 1 0,-1-1 0,1 1 0,0-1 0,0 1 0,0-1 0,0 0 0,0 1 0,0-1 0,0 0 0,-3-30 0,3 28 0,0-21-1365,0 1-5461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8T17:16:58.851"/>
    </inkml:context>
    <inkml:brush xml:id="br0">
      <inkml:brushProperty name="width" value="0.05" units="cm"/>
      <inkml:brushProperty name="height" value="0.05" units="cm"/>
      <inkml:brushProperty name="color" value="#0070C0"/>
    </inkml:brush>
  </inkml:definitions>
  <inkml:trace contextRef="#ctx0" brushRef="#br0">182 82 24575,'-7'0'0,"0"0"0,0 1 0,0-1 0,0 1 0,0 1 0,0-1 0,0 1 0,0 0 0,1 1 0,-1 0 0,-8 4 0,12-4 0,-1 0 0,1 0 0,0 0 0,0 0 0,0 0 0,0 0 0,1 1 0,-1 0 0,1-1 0,0 1 0,0 0 0,0 0 0,1 0 0,0 0 0,-1 1 0,1-1 0,1 0 0,-1 0 0,0 7 0,0-3 0,1 0 0,0 0 0,0 0 0,0-1 0,1 1 0,0 0 0,1 0 0,0-1 0,3 11 0,-3-15 0,-1 0 0,1 0 0,0 0 0,0 0 0,0 0 0,0-1 0,1 1 0,-1-1 0,1 1 0,0-1 0,-1 0 0,1 0 0,0 0 0,0 0 0,0-1 0,0 1 0,1-1 0,-1 0 0,0 0 0,1 0 0,-1 0 0,0-1 0,6 1 0,-6-1 0,0 1 0,0-1 0,0 0 0,0 0 0,0 0 0,0 0 0,0-1 0,0 1 0,0-1 0,0 0 0,0 0 0,0 0 0,0 0 0,0 0 0,-1-1 0,1 1 0,0-1 0,4-4 0,-5 3 0,1 0 0,-1 0 0,0-1 0,0 1 0,0-1 0,0 1 0,-1-1 0,1 0 0,-1 0 0,0 0 0,0 1 0,-1-1 0,1 0 0,-1-6 0,2-1 0,-2-1 0,1 0 0,-2 1 0,0-1 0,0 1 0,-5-21 0,5 29 0,-1-1 0,1 1 0,-1-1 0,1 1 0,-1 0 0,0 0 0,0 0 0,-1 0 0,1 0 0,-1 0 0,1 0 0,-1 1 0,0 0 0,0-1 0,0 1 0,0 0 0,0 0 0,0 1 0,-1-1 0,1 1 0,-1-1 0,1 1 0,-1 0 0,-6-1 0,4 2 0,0-1 0,-1 0 0,1 1 0,0 0 0,0 1 0,0 0 0,0-1 0,0 2 0,0-1 0,0 1 0,1 0 0,-1 0 0,0 0 0,-5 5 0,8-6 0,0 1 0,1 0 0,-1 0 0,1 0 0,-1 1 0,1-1 0,0 1 0,0-1 0,0 1 0,0 0 0,0 0 0,1 0 0,-1 0 0,1 0 0,0 0 0,0 0 0,0 0 0,0 1 0,0-1 0,1 0 0,0 0 0,-1 1 0,1-1 0,1 0 0,-1 1 0,0-1 0,2 5 0,-1-5 0,0 1 0,0-1 0,1 0 0,-1 0 0,1 0 0,0 0 0,0 0 0,0 0 0,0 0 0,1 0 0,-1-1 0,1 0 0,0 1 0,-1-1 0,1 0 0,0 0 0,0 0 0,0-1 0,0 1 0,1-1 0,-1 0 0,0 0 0,1 0 0,-1 0 0,1 0 0,5 0 0,6 1 0,0-1 0,1 0 0,-1-2 0,27-2 0,-38 2 0,0 0 0,0 1 0,0-2 0,0 1 0,0 0 0,-1-1 0,1 0 0,0 1 0,-1-2 0,0 1 0,1 0 0,-1-1 0,0 1 0,0-1 0,0 0 0,-1 0 0,1 0 0,-1 0 0,1-1 0,-1 1 0,0-1 0,0 1 0,-1-1 0,1 0 0,-1 0 0,0 1 0,0-1 0,0 0 0,0 0 0,-1 0 0,1 0 0,-1 0 0,0 0 0,-1-8 0,1 6 0,-1 0 0,0 1 0,0-1 0,0 0 0,-1 0 0,1 1 0,-1-1 0,-1 1 0,1-1 0,-1 1 0,0 0 0,0 0 0,0 0 0,-1 0 0,0 1 0,0 0 0,0-1 0,0 1 0,-1 1 0,1-1 0,-1 1 0,0-1 0,-9-3 0,7 5 0,0 0 0,-1 0 0,1 1 0,0 0 0,-1 0 0,1 1 0,0 0 0,-1 0 0,1 0 0,-1 1 0,1 0 0,0 1 0,0 0 0,0 0 0,0 1 0,-8 3 0,12-4 0,-1-1 0,1 1 0,0 0 0,0 1 0,0-1 0,0 1 0,1-1 0,-1 1 0,0 0 0,1 0 0,0 0 0,0 0 0,0 0 0,0 0 0,0 1 0,1-1 0,0 1 0,-1-1 0,1 1 0,0 0 0,1-1 0,-1 1 0,1 0 0,0-1 0,-1 1 0,2 0 0,-1 0 0,0-1 0,1 1 0,0 0 0,0 0 0,2 6 0,-1-5 0,1 1 0,0-1 0,0 0 0,0 0 0,1 0 0,0-1 0,-1 1 0,2-1 0,-1 0 0,0 0 0,1 0 0,0 0 0,0-1 0,0 0 0,9 4 0,-4-2 0,1 0 0,-1-1 0,1-1 0,0 1 0,1-2 0,-1 0 0,14 1 0,-22-2 0,0-1 0,0 0 0,0 0 0,0 0 0,0-1 0,1 1 0,-1-1 0,-1 0 0,1 0 0,0 0 0,0 0 0,0 0 0,0-1 0,-1 1 0,1-1 0,-1 1 0,1-1 0,-1 0 0,1 0 0,3-5 0,-4 3 0,1 0 0,-1 0 0,0 0 0,0 0 0,-1 0 0,1 0 0,-1-1 0,0 1 0,0-1 0,0 1 0,-1-1 0,1 1 0,-1-6 0,0 4 0,0-1 0,-1 1 0,1-1 0,-1 1 0,-1-1 0,1 1 0,-1 0 0,0-1 0,-1 1 0,0 0 0,1 0 0,-2 1 0,1-1 0,-1 1 0,0-1 0,0 1 0,0 0 0,-1 1 0,-10-9 0,9 10 0,0 0 0,0 0 0,-1 1 0,1 0 0,-1 1 0,0-1 0,0 1 0,0 0 0,1 1 0,-1 0 0,0 0 0,0 0 0,-7 2 0,11-2 0,1 1 0,0-1 0,-1 1 0,1-1 0,-1 1 0,1 0 0,0 0 0,0 0 0,-1 0 0,1 1 0,0-1 0,0 1 0,0-1 0,0 1 0,0-1 0,1 1 0,-1 0 0,1 0 0,-1 0 0,1 0 0,-1 0 0,1 0 0,0 1 0,0-1 0,0 0 0,0 1 0,1-1 0,-1 0 0,0 1 0,1-1 0,0 1 0,0-1 0,0 1 0,0-1 0,0 1 0,0-1 0,0 1 0,2 2 0,-2 0 0,2 0 0,-1 1 0,1-1 0,0 0 0,0 0 0,0 0 0,1 0 0,-1-1 0,1 1 0,0 0 0,1-1 0,-1 0 0,1 0 0,0 0 0,0 0 0,0-1 0,0 0 0,1 0 0,-1 0 0,1 0 0,0 0 0,0-1 0,0 0 0,0 0 0,0-1 0,0 1 0,1-1 0,5 1 0,-10-2 0,1 0 0,-1 0 0,1 1 0,-1-1 0,1 0 0,-1 0 0,1-1 0,-1 1 0,1 0 0,-1 0 0,1-1 0,-1 1 0,1-1 0,-1 1 0,1-1 0,-1 0 0,0 1 0,0-1 0,1 0 0,-1 0 0,0 0 0,0 0 0,0 0 0,2-3 0,-1 2 0,-1-1 0,1 0 0,-1 0 0,0 0 0,0 0 0,0 0 0,0-1 0,-1 1 0,1 0 0,-1 0 0,0-5 0,0 0 0,0 0 0,-1 1 0,0-1 0,0 0 0,-1 1 0,0-1 0,-1 1 0,1 0 0,-6-11 0,6 16 0,1 0 0,0 1 0,0-1 0,0 1 0,-1-1 0,1 1 0,-1-1 0,1 1 0,-1 0 0,0 0 0,1 0 0,-5-2 0,6 3 0,-1 0 0,0 0 0,0-1 0,0 1 0,0 0 0,0 0 0,0 0 0,0 0 0,0 0 0,1 0 0,-1 0 0,0 1 0,0-1 0,0 0 0,0 0 0,0 1 0,0-1 0,1 1 0,-1-1 0,-1 1 0,0 1 0,1-1 0,-1 1 0,1 0 0,0 0 0,-1 0 0,1 0 0,0 0 0,0 0 0,0 0 0,1 0 0,-1 0 0,0 0 0,1 0 0,-1 1 0,1-1 0,0 0 0,0 0 0,0 0 0,0 1 0,0-1 0,1 4 0,0-2 0,0 0 0,0 0 0,0 0 0,1 0 0,0 0 0,0 0 0,0 0 0,5 6 0,-7-9 0,1-1 0,-1 1 0,1 0 0,-1 0 0,1 0 0,0 0 0,0-1 0,-1 1 0,1 0 0,0 0 0,0-1 0,0 1 0,0-1 0,0 1 0,0-1 0,0 1 0,0-1 0,0 0 0,0 1 0,0-1 0,0 0 0,0 0 0,0 0 0,0 0 0,0 0 0,0 0 0,0 0 0,1 0 0,-1 0 0,0 0 0,0-1 0,0 1 0,0 0 0,0-1 0,0 1 0,0-1 0,0 1 0,1-2 0,5-5 0,-7 7 0,-6 16 0,-16 30 0,23-69 0,-6 22 0,-3 14 0,5-7 0,0 0 0,0 0 0,0 0 0,-1 0 0,0 0 0,0-1 0,-1 1 0,1-1 0,-1 0 0,0-1 0,-1 1 0,-7 4 0,12-9 0,1 1 0,-1-1 0,0 0 0,1 0 0,-1 0 0,1 0 0,-1 0 0,1-1 0,-1 1 0,0 0 0,1 0 0,-1 0 0,1 0 0,-1-1 0,1 1 0,-1 0 0,1-1 0,-1 1 0,1 0 0,-1-1 0,1 1 0,0 0 0,-1-1 0,1 1 0,-1-1 0,1 1 0,0-1 0,-1 1 0,1-1 0,0 1 0,0-1 0,0 1 0,-1-1 0,1 1 0,0-1 0,0 1 0,0-1 0,0 0 0,0 1 0,0-1 0,0 0 0,-3-30 0,3 28 0,0-21-1365,0 1-5461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8T17:14:35.873"/>
    </inkml:context>
    <inkml:brush xml:id="br0">
      <inkml:brushProperty name="width" value="0.05" units="cm"/>
      <inkml:brushProperty name="height" value="0.05" units="cm"/>
      <inkml:brushProperty name="color" value="#0070C0"/>
    </inkml:brush>
  </inkml:definitions>
  <inkml:trace contextRef="#ctx0" brushRef="#br0">182 82 24575,'-7'0'0,"0"0"0,0 1 0,0-1 0,0 1 0,0 1 0,0-1 0,0 1 0,0 0 0,1 1 0,-1 0 0,-8 4 0,12-4 0,-1 0 0,1 0 0,0 0 0,0 0 0,0 0 0,0 0 0,1 1 0,-1 0 0,1-1 0,0 1 0,0 0 0,0 0 0,1 0 0,0 0 0,-1 1 0,1-1 0,1 0 0,-1 0 0,0 7 0,0-3 0,1 0 0,0 0 0,0 0 0,0-1 0,1 1 0,0 0 0,1 0 0,0-1 0,3 11 0,-3-15 0,-1 0 0,1 0 0,0 0 0,0 0 0,0 0 0,0-1 0,1 1 0,-1-1 0,1 1 0,0-1 0,-1 0 0,1 0 0,0 0 0,0 0 0,0-1 0,0 1 0,1-1 0,-1 0 0,0 0 0,1 0 0,-1 0 0,0-1 0,6 1 0,-6-1 0,0 1 0,0-1 0,0 0 0,0 0 0,0 0 0,0 0 0,0-1 0,0 1 0,0-1 0,0 0 0,0 0 0,0 0 0,0 0 0,0 0 0,-1-1 0,1 1 0,0-1 0,4-4 0,-5 3 0,1 0 0,-1 0 0,0-1 0,0 1 0,0-1 0,0 1 0,-1-1 0,1 0 0,-1 0 0,0 0 0,0 1 0,-1-1 0,1 0 0,-1-6 0,2-1 0,-2-1 0,1 0 0,-2 1 0,0-1 0,0 1 0,-5-21 0,5 29 0,-1-1 0,1 1 0,-1-1 0,1 1 0,-1 0 0,0 0 0,0 0 0,-1 0 0,1 0 0,-1 0 0,1 0 0,-1 1 0,0 0 0,0-1 0,0 1 0,0 0 0,0 0 0,0 1 0,-1-1 0,1 1 0,-1-1 0,1 1 0,-1 0 0,-6-1 0,4 2 0,0-1 0,-1 0 0,1 1 0,0 0 0,0 1 0,0 0 0,0-1 0,0 2 0,0-1 0,0 1 0,1 0 0,-1 0 0,0 0 0,-5 5 0,8-6 0,0 1 0,1 0 0,-1 0 0,1 0 0,-1 1 0,1-1 0,0 1 0,0-1 0,0 1 0,0 0 0,0 0 0,1 0 0,-1 0 0,1 0 0,0 0 0,0 0 0,0 0 0,0 1 0,0-1 0,1 0 0,0 0 0,-1 1 0,1-1 0,1 0 0,-1 1 0,0-1 0,2 5 0,-1-5 0,0 1 0,0-1 0,1 0 0,-1 0 0,1 0 0,0 0 0,0 0 0,0 0 0,0 0 0,1 0 0,-1-1 0,1 0 0,0 1 0,-1-1 0,1 0 0,0 0 0,0 0 0,0-1 0,0 1 0,1-1 0,-1 0 0,0 0 0,1 0 0,-1 0 0,1 0 0,5 0 0,6 1 0,0-1 0,1 0 0,-1-2 0,27-2 0,-38 2 0,0 0 0,0 1 0,0-2 0,0 1 0,0 0 0,-1-1 0,1 0 0,0 1 0,-1-2 0,0 1 0,1 0 0,-1-1 0,0 1 0,0-1 0,0 0 0,-1 0 0,1 0 0,-1 0 0,1-1 0,-1 1 0,0-1 0,0 1 0,-1-1 0,1 0 0,-1 0 0,0 1 0,0-1 0,0 0 0,0 0 0,-1 0 0,1 0 0,-1 0 0,0 0 0,-1-8 0,1 6 0,-1 0 0,0 1 0,0-1 0,0 0 0,-1 0 0,1 1 0,-1-1 0,-1 1 0,1-1 0,-1 1 0,0 0 0,0 0 0,0 0 0,-1 0 0,0 1 0,0 0 0,0-1 0,0 1 0,-1 1 0,1-1 0,-1 1 0,0-1 0,-9-3 0,7 5 0,0 0 0,-1 0 0,1 1 0,0 0 0,-1 0 0,1 1 0,0 0 0,-1 0 0,1 0 0,-1 1 0,1 0 0,0 1 0,0 0 0,0 0 0,0 1 0,-8 3 0,12-4 0,-1-1 0,1 1 0,0 0 0,0 1 0,0-1 0,0 1 0,1-1 0,-1 1 0,0 0 0,1 0 0,0 0 0,0 0 0,0 0 0,0 0 0,0 1 0,1-1 0,0 1 0,-1-1 0,1 1 0,0 0 0,1-1 0,-1 1 0,1 0 0,0-1 0,-1 1 0,2 0 0,-1 0 0,0-1 0,1 1 0,0 0 0,0 0 0,2 6 0,-1-5 0,1 1 0,0-1 0,0 0 0,0 0 0,1 0 0,0-1 0,-1 1 0,2-1 0,-1 0 0,0 0 0,1 0 0,0 0 0,0-1 0,0 0 0,9 4 0,-4-2 0,1 0 0,-1-1 0,1-1 0,0 1 0,1-2 0,-1 0 0,14 1 0,-22-2 0,0-1 0,0 0 0,0 0 0,0 0 0,0-1 0,1 1 0,-1-1 0,-1 0 0,1 0 0,0 0 0,0 0 0,0 0 0,0-1 0,-1 1 0,1-1 0,-1 1 0,1-1 0,-1 0 0,1 0 0,3-5 0,-4 3 0,1 0 0,-1 0 0,0 0 0,0 0 0,-1 0 0,1 0 0,-1-1 0,0 1 0,0-1 0,0 1 0,-1-1 0,1 1 0,-1-6 0,0 4 0,0-1 0,-1 1 0,1-1 0,-1 1 0,-1-1 0,1 1 0,-1 0 0,0-1 0,-1 1 0,0 0 0,1 0 0,-2 1 0,1-1 0,-1 1 0,0-1 0,0 1 0,0 0 0,-1 1 0,-10-9 0,9 10 0,0 0 0,0 0 0,-1 1 0,1 0 0,-1 1 0,0-1 0,0 1 0,0 0 0,1 1 0,-1 0 0,0 0 0,0 0 0,-7 2 0,11-2 0,1 1 0,0-1 0,-1 1 0,1-1 0,-1 1 0,1 0 0,0 0 0,0 0 0,-1 0 0,1 1 0,0-1 0,0 1 0,0-1 0,0 1 0,0-1 0,1 1 0,-1 0 0,1 0 0,-1 0 0,1 0 0,-1 0 0,1 0 0,0 1 0,0-1 0,0 0 0,0 1 0,1-1 0,-1 0 0,0 1 0,1-1 0,0 1 0,0-1 0,0 1 0,0-1 0,0 1 0,0-1 0,0 1 0,2 2 0,-2 0 0,2 0 0,-1 1 0,1-1 0,0 0 0,0 0 0,0 0 0,1 0 0,-1-1 0,1 1 0,0 0 0,1-1 0,-1 0 0,1 0 0,0 0 0,0 0 0,0-1 0,0 0 0,1 0 0,-1 0 0,1 0 0,0 0 0,0-1 0,0 0 0,0 0 0,0-1 0,0 1 0,1-1 0,5 1 0,-10-2 0,1 0 0,-1 0 0,1 1 0,-1-1 0,1 0 0,-1 0 0,1-1 0,-1 1 0,1 0 0,-1 0 0,1-1 0,-1 1 0,1-1 0,-1 1 0,1-1 0,-1 0 0,0 1 0,0-1 0,1 0 0,-1 0 0,0 0 0,0 0 0,0 0 0,2-3 0,-1 2 0,-1-1 0,1 0 0,-1 0 0,0 0 0,0 0 0,0 0 0,0-1 0,-1 1 0,1 0 0,-1 0 0,0-5 0,0 0 0,0 0 0,-1 1 0,0-1 0,0 0 0,-1 1 0,0-1 0,-1 1 0,1 0 0,-6-11 0,6 16 0,1 0 0,0 1 0,0-1 0,0 1 0,-1-1 0,1 1 0,-1-1 0,1 1 0,-1 0 0,0 0 0,1 0 0,-5-2 0,6 3 0,-1 0 0,0 0 0,0-1 0,0 1 0,0 0 0,0 0 0,0 0 0,0 0 0,0 0 0,1 0 0,-1 0 0,0 1 0,0-1 0,0 0 0,0 0 0,0 1 0,0-1 0,1 1 0,-1-1 0,-1 1 0,0 1 0,1-1 0,-1 1 0,1 0 0,0 0 0,-1 0 0,1 0 0,0 0 0,0 0 0,0 0 0,1 0 0,-1 0 0,0 0 0,1 0 0,-1 1 0,1-1 0,0 0 0,0 0 0,0 0 0,0 1 0,0-1 0,1 4 0,0-2 0,0 0 0,0 0 0,0 0 0,1 0 0,0 0 0,0 0 0,0 0 0,5 6 0,-7-9 0,1-1 0,-1 1 0,1 0 0,-1 0 0,1 0 0,0 0 0,0-1 0,-1 1 0,1 0 0,0 0 0,0-1 0,0 1 0,0-1 0,0 1 0,0-1 0,0 1 0,0-1 0,0 0 0,0 1 0,0-1 0,0 0 0,0 0 0,0 0 0,0 0 0,0 0 0,0 0 0,0 0 0,1 0 0,-1 0 0,0 0 0,0-1 0,0 1 0,0 0 0,0-1 0,0 1 0,0-1 0,0 1 0,1-2 0,5-5 0,-7 7 0,-6 16 0,-16 30 0,23-69 0,-6 22 0,-3 14 0,5-7 0,0 0 0,0 0 0,0 0 0,-1 0 0,0 0 0,0-1 0,-1 1 0,1-1 0,-1 0 0,0-1 0,-1 1 0,-7 4 0,12-9 0,1 1 0,-1-1 0,0 0 0,1 0 0,-1 0 0,1 0 0,-1 0 0,1-1 0,-1 1 0,0 0 0,1 0 0,-1 0 0,1 0 0,-1-1 0,1 1 0,-1 0 0,1-1 0,-1 1 0,1 0 0,-1-1 0,1 1 0,0 0 0,-1-1 0,1 1 0,-1-1 0,1 1 0,0-1 0,-1 1 0,1-1 0,0 1 0,0-1 0,0 1 0,-1-1 0,1 1 0,0-1 0,0 1 0,0-1 0,0 0 0,0 1 0,0-1 0,0 0 0,-3-30 0,3 28 0,0-21-1365,0 1-5461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8T17:16:58.851"/>
    </inkml:context>
    <inkml:brush xml:id="br0">
      <inkml:brushProperty name="width" value="0.05" units="cm"/>
      <inkml:brushProperty name="height" value="0.05" units="cm"/>
      <inkml:brushProperty name="color" value="#0070C0"/>
    </inkml:brush>
  </inkml:definitions>
  <inkml:trace contextRef="#ctx0" brushRef="#br0">182 82 24575,'-7'0'0,"0"0"0,0 1 0,0-1 0,0 1 0,0 1 0,0-1 0,0 1 0,0 0 0,1 1 0,-1 0 0,-8 4 0,12-4 0,-1 0 0,1 0 0,0 0 0,0 0 0,0 0 0,0 0 0,1 1 0,-1 0 0,1-1 0,0 1 0,0 0 0,0 0 0,1 0 0,0 0 0,-1 1 0,1-1 0,1 0 0,-1 0 0,0 7 0,0-3 0,1 0 0,0 0 0,0 0 0,0-1 0,1 1 0,0 0 0,1 0 0,0-1 0,3 11 0,-3-15 0,-1 0 0,1 0 0,0 0 0,0 0 0,0 0 0,0-1 0,1 1 0,-1-1 0,1 1 0,0-1 0,-1 0 0,1 0 0,0 0 0,0 0 0,0-1 0,0 1 0,1-1 0,-1 0 0,0 0 0,1 0 0,-1 0 0,0-1 0,6 1 0,-6-1 0,0 1 0,0-1 0,0 0 0,0 0 0,0 0 0,0 0 0,0-1 0,0 1 0,0-1 0,0 0 0,0 0 0,0 0 0,0 0 0,0 0 0,-1-1 0,1 1 0,0-1 0,4-4 0,-5 3 0,1 0 0,-1 0 0,0-1 0,0 1 0,0-1 0,0 1 0,-1-1 0,1 0 0,-1 0 0,0 0 0,0 1 0,-1-1 0,1 0 0,-1-6 0,2-1 0,-2-1 0,1 0 0,-2 1 0,0-1 0,0 1 0,-5-21 0,5 29 0,-1-1 0,1 1 0,-1-1 0,1 1 0,-1 0 0,0 0 0,0 0 0,-1 0 0,1 0 0,-1 0 0,1 0 0,-1 1 0,0 0 0,0-1 0,0 1 0,0 0 0,0 0 0,0 1 0,-1-1 0,1 1 0,-1-1 0,1 1 0,-1 0 0,-6-1 0,4 2 0,0-1 0,-1 0 0,1 1 0,0 0 0,0 1 0,0 0 0,0-1 0,0 2 0,0-1 0,0 1 0,1 0 0,-1 0 0,0 0 0,-5 5 0,8-6 0,0 1 0,1 0 0,-1 0 0,1 0 0,-1 1 0,1-1 0,0 1 0,0-1 0,0 1 0,0 0 0,0 0 0,1 0 0,-1 0 0,1 0 0,0 0 0,0 0 0,0 0 0,0 1 0,0-1 0,1 0 0,0 0 0,-1 1 0,1-1 0,1 0 0,-1 1 0,0-1 0,2 5 0,-1-5 0,0 1 0,0-1 0,1 0 0,-1 0 0,1 0 0,0 0 0,0 0 0,0 0 0,0 0 0,1 0 0,-1-1 0,1 0 0,0 1 0,-1-1 0,1 0 0,0 0 0,0 0 0,0-1 0,0 1 0,1-1 0,-1 0 0,0 0 0,1 0 0,-1 0 0,1 0 0,5 0 0,6 1 0,0-1 0,1 0 0,-1-2 0,27-2 0,-38 2 0,0 0 0,0 1 0,0-2 0,0 1 0,0 0 0,-1-1 0,1 0 0,0 1 0,-1-2 0,0 1 0,1 0 0,-1-1 0,0 1 0,0-1 0,0 0 0,-1 0 0,1 0 0,-1 0 0,1-1 0,-1 1 0,0-1 0,0 1 0,-1-1 0,1 0 0,-1 0 0,0 1 0,0-1 0,0 0 0,0 0 0,-1 0 0,1 0 0,-1 0 0,0 0 0,-1-8 0,1 6 0,-1 0 0,0 1 0,0-1 0,0 0 0,-1 0 0,1 1 0,-1-1 0,-1 1 0,1-1 0,-1 1 0,0 0 0,0 0 0,0 0 0,-1 0 0,0 1 0,0 0 0,0-1 0,0 1 0,-1 1 0,1-1 0,-1 1 0,0-1 0,-9-3 0,7 5 0,0 0 0,-1 0 0,1 1 0,0 0 0,-1 0 0,1 1 0,0 0 0,-1 0 0,1 0 0,-1 1 0,1 0 0,0 1 0,0 0 0,0 0 0,0 1 0,-8 3 0,12-4 0,-1-1 0,1 1 0,0 0 0,0 1 0,0-1 0,0 1 0,1-1 0,-1 1 0,0 0 0,1 0 0,0 0 0,0 0 0,0 0 0,0 0 0,0 1 0,1-1 0,0 1 0,-1-1 0,1 1 0,0 0 0,1-1 0,-1 1 0,1 0 0,0-1 0,-1 1 0,2 0 0,-1 0 0,0-1 0,1 1 0,0 0 0,0 0 0,2 6 0,-1-5 0,1 1 0,0-1 0,0 0 0,0 0 0,1 0 0,0-1 0,-1 1 0,2-1 0,-1 0 0,0 0 0,1 0 0,0 0 0,0-1 0,0 0 0,9 4 0,-4-2 0,1 0 0,-1-1 0,1-1 0,0 1 0,1-2 0,-1 0 0,14 1 0,-22-2 0,0-1 0,0 0 0,0 0 0,0 0 0,0-1 0,1 1 0,-1-1 0,-1 0 0,1 0 0,0 0 0,0 0 0,0 0 0,0-1 0,-1 1 0,1-1 0,-1 1 0,1-1 0,-1 0 0,1 0 0,3-5 0,-4 3 0,1 0 0,-1 0 0,0 0 0,0 0 0,-1 0 0,1 0 0,-1-1 0,0 1 0,0-1 0,0 1 0,-1-1 0,1 1 0,-1-6 0,0 4 0,0-1 0,-1 1 0,1-1 0,-1 1 0,-1-1 0,1 1 0,-1 0 0,0-1 0,-1 1 0,0 0 0,1 0 0,-2 1 0,1-1 0,-1 1 0,0-1 0,0 1 0,0 0 0,-1 1 0,-10-9 0,9 10 0,0 0 0,0 0 0,-1 1 0,1 0 0,-1 1 0,0-1 0,0 1 0,0 0 0,1 1 0,-1 0 0,0 0 0,0 0 0,-7 2 0,11-2 0,1 1 0,0-1 0,-1 1 0,1-1 0,-1 1 0,1 0 0,0 0 0,0 0 0,-1 0 0,1 1 0,0-1 0,0 1 0,0-1 0,0 1 0,0-1 0,1 1 0,-1 0 0,1 0 0,-1 0 0,1 0 0,-1 0 0,1 0 0,0 1 0,0-1 0,0 0 0,0 1 0,1-1 0,-1 0 0,0 1 0,1-1 0,0 1 0,0-1 0,0 1 0,0-1 0,0 1 0,0-1 0,0 1 0,2 2 0,-2 0 0,2 0 0,-1 1 0,1-1 0,0 0 0,0 0 0,0 0 0,1 0 0,-1-1 0,1 1 0,0 0 0,1-1 0,-1 0 0,1 0 0,0 0 0,0 0 0,0-1 0,0 0 0,1 0 0,-1 0 0,1 0 0,0 0 0,0-1 0,0 0 0,0 0 0,0-1 0,0 1 0,1-1 0,5 1 0,-10-2 0,1 0 0,-1 0 0,1 1 0,-1-1 0,1 0 0,-1 0 0,1-1 0,-1 1 0,1 0 0,-1 0 0,1-1 0,-1 1 0,1-1 0,-1 1 0,1-1 0,-1 0 0,0 1 0,0-1 0,1 0 0,-1 0 0,0 0 0,0 0 0,0 0 0,2-3 0,-1 2 0,-1-1 0,1 0 0,-1 0 0,0 0 0,0 0 0,0 0 0,0-1 0,-1 1 0,1 0 0,-1 0 0,0-5 0,0 0 0,0 0 0,-1 1 0,0-1 0,0 0 0,-1 1 0,0-1 0,-1 1 0,1 0 0,-6-11 0,6 16 0,1 0 0,0 1 0,0-1 0,0 1 0,-1-1 0,1 1 0,-1-1 0,1 1 0,-1 0 0,0 0 0,1 0 0,-5-2 0,6 3 0,-1 0 0,0 0 0,0-1 0,0 1 0,0 0 0,0 0 0,0 0 0,0 0 0,0 0 0,1 0 0,-1 0 0,0 1 0,0-1 0,0 0 0,0 0 0,0 1 0,0-1 0,1 1 0,-1-1 0,-1 1 0,0 1 0,1-1 0,-1 1 0,1 0 0,0 0 0,-1 0 0,1 0 0,0 0 0,0 0 0,0 0 0,1 0 0,-1 0 0,0 0 0,1 0 0,-1 1 0,1-1 0,0 0 0,0 0 0,0 0 0,0 1 0,0-1 0,1 4 0,0-2 0,0 0 0,0 0 0,0 0 0,1 0 0,0 0 0,0 0 0,0 0 0,5 6 0,-7-9 0,1-1 0,-1 1 0,1 0 0,-1 0 0,1 0 0,0 0 0,0-1 0,-1 1 0,1 0 0,0 0 0,0-1 0,0 1 0,0-1 0,0 1 0,0-1 0,0 1 0,0-1 0,0 0 0,0 1 0,0-1 0,0 0 0,0 0 0,0 0 0,0 0 0,0 0 0,0 0 0,0 0 0,1 0 0,-1 0 0,0 0 0,0-1 0,0 1 0,0 0 0,0-1 0,0 1 0,0-1 0,0 1 0,1-2 0,5-5 0,-7 7 0,-6 16 0,-16 30 0,23-69 0,-6 22 0,-3 14 0,5-7 0,0 0 0,0 0 0,0 0 0,-1 0 0,0 0 0,0-1 0,-1 1 0,1-1 0,-1 0 0,0-1 0,-1 1 0,-7 4 0,12-9 0,1 1 0,-1-1 0,0 0 0,1 0 0,-1 0 0,1 0 0,-1 0 0,1-1 0,-1 1 0,0 0 0,1 0 0,-1 0 0,1 0 0,-1-1 0,1 1 0,-1 0 0,1-1 0,-1 1 0,1 0 0,-1-1 0,1 1 0,0 0 0,-1-1 0,1 1 0,-1-1 0,1 1 0,0-1 0,-1 1 0,1-1 0,0 1 0,0-1 0,0 1 0,-1-1 0,1 1 0,0-1 0,0 1 0,0-1 0,0 0 0,0 1 0,0-1 0,0 0 0,-3-30 0,3 28 0,0-21-1365,0 1-5461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F7834-6F9C-4F40-9FFE-6CD704687963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9AEA7-73C7-45E2-857D-A4D835C40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2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9AEA7-73C7-45E2-857D-A4D835C40B1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058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9AEA7-73C7-45E2-857D-A4D835C40B1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284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9AEA7-73C7-45E2-857D-A4D835C40B1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884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9AEA7-73C7-45E2-857D-A4D835C40B1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852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9AEA7-73C7-45E2-857D-A4D835C40B1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20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9AEA7-73C7-45E2-857D-A4D835C40B1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184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9AEA7-73C7-45E2-857D-A4D835C40B1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0178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9AEA7-73C7-45E2-857D-A4D835C40B1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4235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9AEA7-73C7-45E2-857D-A4D835C40B1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330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9AEA7-73C7-45E2-857D-A4D835C40B1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5555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9AEA7-73C7-45E2-857D-A4D835C40B1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065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9AEA7-73C7-45E2-857D-A4D835C40B1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6946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9AEA7-73C7-45E2-857D-A4D835C40B1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8517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9AEA7-73C7-45E2-857D-A4D835C40B1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826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9AEA7-73C7-45E2-857D-A4D835C40B1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3527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9AEA7-73C7-45E2-857D-A4D835C40B1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9114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9AEA7-73C7-45E2-857D-A4D835C40B1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695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9AEA7-73C7-45E2-857D-A4D835C40B1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7268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9AEA7-73C7-45E2-857D-A4D835C40B1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250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9AEA7-73C7-45E2-857D-A4D835C40B1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12273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9AEA7-73C7-45E2-857D-A4D835C40B1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2383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9AEA7-73C7-45E2-857D-A4D835C40B1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56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9AEA7-73C7-45E2-857D-A4D835C40B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9224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9AEA7-73C7-45E2-857D-A4D835C40B1E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42372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9AEA7-73C7-45E2-857D-A4D835C40B1E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66182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9AEA7-73C7-45E2-857D-A4D835C40B1E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7862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9AEA7-73C7-45E2-857D-A4D835C40B1E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0801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9AEA7-73C7-45E2-857D-A4D835C40B1E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35844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9AEA7-73C7-45E2-857D-A4D835C40B1E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0618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9AEA7-73C7-45E2-857D-A4D835C40B1E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20117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9AEA7-73C7-45E2-857D-A4D835C40B1E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704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9AEA7-73C7-45E2-857D-A4D835C40B1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81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9AEA7-73C7-45E2-857D-A4D835C40B1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9618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9AEA7-73C7-45E2-857D-A4D835C40B1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486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9AEA7-73C7-45E2-857D-A4D835C40B1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4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9AEA7-73C7-45E2-857D-A4D835C40B1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488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9AEA7-73C7-45E2-857D-A4D835C40B1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39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503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540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534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793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093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3/26/2022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194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3/26/2022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962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3/26/2022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66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157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3/26/2022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987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3/26/2022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848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78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7" r:id="rId1"/>
    <p:sldLayoutId id="2147484168" r:id="rId2"/>
    <p:sldLayoutId id="2147484169" r:id="rId3"/>
    <p:sldLayoutId id="2147484170" r:id="rId4"/>
    <p:sldLayoutId id="2147484171" r:id="rId5"/>
    <p:sldLayoutId id="2147484172" r:id="rId6"/>
    <p:sldLayoutId id="2147484173" r:id="rId7"/>
    <p:sldLayoutId id="2147484174" r:id="rId8"/>
    <p:sldLayoutId id="2147484175" r:id="rId9"/>
    <p:sldLayoutId id="2147484176" r:id="rId10"/>
    <p:sldLayoutId id="214748417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ustomXml" Target="../ink/ink3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ustomXml" Target="../ink/ink5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ustomXml" Target="../ink/ink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301" y="937595"/>
            <a:ext cx="6830415" cy="3507945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0080"/>
                </a:highlight>
                <a:latin typeface="Century Gothic" panose="020B0502020202020204" pitchFamily="34" charset="0"/>
                <a:ea typeface="Source Sans Pro SemiBold"/>
              </a:rPr>
              <a:t>All about angles!</a:t>
            </a:r>
            <a:br>
              <a:rPr lang="en-US" sz="4000" b="1" dirty="0">
                <a:solidFill>
                  <a:schemeClr val="tx2">
                    <a:lumMod val="75000"/>
                  </a:schemeClr>
                </a:solidFill>
                <a:highlight>
                  <a:srgbClr val="000080"/>
                </a:highlight>
                <a:latin typeface="Engravers MT" panose="02090707080505020304" pitchFamily="18" charset="0"/>
                <a:ea typeface="Source Sans Pro SemiBold"/>
              </a:rPr>
            </a:b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  <a:ea typeface="Source Sans Pro SemiBold"/>
              </a:rPr>
              <a:t>Athanasios Dimitriadis</a:t>
            </a:r>
          </a:p>
        </p:txBody>
      </p:sp>
      <p:pic>
        <p:nvPicPr>
          <p:cNvPr id="30" name="Picture 3">
            <a:extLst>
              <a:ext uri="{FF2B5EF4-FFF2-40B4-BE49-F238E27FC236}">
                <a16:creationId xmlns:a16="http://schemas.microsoft.com/office/drawing/2014/main" id="{8946435A-DD7A-44B2-8FF6-7C6B7A5205F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375" r="21376" b="1"/>
          <a:stretch/>
        </p:blipFill>
        <p:spPr>
          <a:xfrm rot="12297958">
            <a:off x="7773805" y="1194805"/>
            <a:ext cx="4301075" cy="4301075"/>
          </a:xfrm>
          <a:custGeom>
            <a:avLst/>
            <a:gdLst/>
            <a:ahLst/>
            <a:cxnLst/>
            <a:rect l="l" t="t" r="r" b="b"/>
            <a:pathLst>
              <a:path w="5290998" h="5290998">
                <a:moveTo>
                  <a:pt x="2645499" y="0"/>
                </a:moveTo>
                <a:cubicBezTo>
                  <a:pt x="4106568" y="0"/>
                  <a:pt x="5290998" y="1184430"/>
                  <a:pt x="5290998" y="2645499"/>
                </a:cubicBezTo>
                <a:cubicBezTo>
                  <a:pt x="5290998" y="4106568"/>
                  <a:pt x="4106568" y="5290998"/>
                  <a:pt x="2645499" y="5290998"/>
                </a:cubicBezTo>
                <a:cubicBezTo>
                  <a:pt x="1184430" y="5290998"/>
                  <a:pt x="0" y="4106568"/>
                  <a:pt x="0" y="2645499"/>
                </a:cubicBezTo>
                <a:cubicBezTo>
                  <a:pt x="0" y="1184430"/>
                  <a:pt x="1184430" y="0"/>
                  <a:pt x="2645499" y="0"/>
                </a:cubicBezTo>
                <a:close/>
              </a:path>
            </a:pathLst>
          </a:custGeom>
          <a:ln w="25400">
            <a:noFill/>
          </a:ln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1F7E964-7662-4B39-86CE-224E2CEA8C88}"/>
              </a:ext>
            </a:extLst>
          </p:cNvPr>
          <p:cNvCxnSpPr/>
          <p:nvPr/>
        </p:nvCxnSpPr>
        <p:spPr>
          <a:xfrm flipV="1">
            <a:off x="285291" y="1366736"/>
            <a:ext cx="1245141" cy="206226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81EFB99-D1DB-4010-9DE4-B1E1C12C0720}"/>
              </a:ext>
            </a:extLst>
          </p:cNvPr>
          <p:cNvCxnSpPr>
            <a:cxnSpLocks/>
          </p:cNvCxnSpPr>
          <p:nvPr/>
        </p:nvCxnSpPr>
        <p:spPr>
          <a:xfrm flipV="1">
            <a:off x="285291" y="3023681"/>
            <a:ext cx="2590800" cy="40531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Arc 16">
            <a:extLst>
              <a:ext uri="{FF2B5EF4-FFF2-40B4-BE49-F238E27FC236}">
                <a16:creationId xmlns:a16="http://schemas.microsoft.com/office/drawing/2014/main" id="{CB4A8AC0-533A-4447-9914-613C72FFD61F}"/>
              </a:ext>
            </a:extLst>
          </p:cNvPr>
          <p:cNvSpPr/>
          <p:nvPr/>
        </p:nvSpPr>
        <p:spPr>
          <a:xfrm>
            <a:off x="158830" y="2860541"/>
            <a:ext cx="787941" cy="735340"/>
          </a:xfrm>
          <a:prstGeom prst="arc">
            <a:avLst>
              <a:gd name="adj1" fmla="val 16940596"/>
              <a:gd name="adj2" fmla="val 547422"/>
            </a:avLst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89ED9B3-E8E4-4A69-BD4B-DC741D05A9DC}"/>
              </a:ext>
            </a:extLst>
          </p:cNvPr>
          <p:cNvCxnSpPr>
            <a:cxnSpLocks/>
          </p:cNvCxnSpPr>
          <p:nvPr/>
        </p:nvCxnSpPr>
        <p:spPr>
          <a:xfrm flipH="1" flipV="1">
            <a:off x="1274323" y="5021315"/>
            <a:ext cx="2645924" cy="705034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F3BF51B-51A7-4428-938C-4DB7691F8662}"/>
              </a:ext>
            </a:extLst>
          </p:cNvPr>
          <p:cNvCxnSpPr>
            <a:cxnSpLocks/>
          </p:cNvCxnSpPr>
          <p:nvPr/>
        </p:nvCxnSpPr>
        <p:spPr>
          <a:xfrm flipV="1">
            <a:off x="3920247" y="5321030"/>
            <a:ext cx="2590800" cy="405319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4" name="Arc 33">
            <a:extLst>
              <a:ext uri="{FF2B5EF4-FFF2-40B4-BE49-F238E27FC236}">
                <a16:creationId xmlns:a16="http://schemas.microsoft.com/office/drawing/2014/main" id="{56F275CD-60CC-43EF-8FFB-A008E37CA544}"/>
              </a:ext>
            </a:extLst>
          </p:cNvPr>
          <p:cNvSpPr/>
          <p:nvPr/>
        </p:nvSpPr>
        <p:spPr>
          <a:xfrm rot="18724357">
            <a:off x="3266212" y="5493558"/>
            <a:ext cx="1139548" cy="1033031"/>
          </a:xfrm>
          <a:prstGeom prst="arc">
            <a:avLst>
              <a:gd name="adj1" fmla="val 16940596"/>
              <a:gd name="adj2" fmla="val 495144"/>
            </a:avLst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2ECD446-15A0-4946-994F-15BE7D655473}"/>
              </a:ext>
            </a:extLst>
          </p:cNvPr>
          <p:cNvSpPr txBox="1"/>
          <p:nvPr/>
        </p:nvSpPr>
        <p:spPr>
          <a:xfrm>
            <a:off x="899030" y="2729158"/>
            <a:ext cx="547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Abadi" panose="020B0604020104020204" pitchFamily="34" charset="0"/>
              </a:rPr>
              <a:t>30º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C2A6985-D16C-4B55-B8F0-1EBBCAD849BC}"/>
              </a:ext>
            </a:extLst>
          </p:cNvPr>
          <p:cNvSpPr txBox="1"/>
          <p:nvPr/>
        </p:nvSpPr>
        <p:spPr>
          <a:xfrm>
            <a:off x="3526792" y="5136364"/>
            <a:ext cx="709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Abadi" panose="020B0604020104020204" pitchFamily="34" charset="0"/>
              </a:rPr>
              <a:t>160º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2704BA3-169D-4891-91E0-2EE8BD21F129}"/>
              </a:ext>
            </a:extLst>
          </p:cNvPr>
          <p:cNvCxnSpPr>
            <a:cxnSpLocks/>
          </p:cNvCxnSpPr>
          <p:nvPr/>
        </p:nvCxnSpPr>
        <p:spPr>
          <a:xfrm flipH="1" flipV="1">
            <a:off x="7723721" y="3595881"/>
            <a:ext cx="14706" cy="2163307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AE68560F-9500-4306-ADA8-991BBBA2692D}"/>
              </a:ext>
            </a:extLst>
          </p:cNvPr>
          <p:cNvCxnSpPr>
            <a:cxnSpLocks/>
          </p:cNvCxnSpPr>
          <p:nvPr/>
        </p:nvCxnSpPr>
        <p:spPr>
          <a:xfrm>
            <a:off x="7723721" y="5759188"/>
            <a:ext cx="2579607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4681A791-A1F2-4C12-8B0A-E33FA165A236}"/>
              </a:ext>
            </a:extLst>
          </p:cNvPr>
          <p:cNvSpPr txBox="1"/>
          <p:nvPr/>
        </p:nvSpPr>
        <p:spPr>
          <a:xfrm>
            <a:off x="7931867" y="5136365"/>
            <a:ext cx="547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Abadi" panose="020B0604020104020204" pitchFamily="34" charset="0"/>
              </a:rPr>
              <a:t>90º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B6FFACF-D77C-4894-ABCF-5095FB778CC6}"/>
              </a:ext>
            </a:extLst>
          </p:cNvPr>
          <p:cNvSpPr/>
          <p:nvPr/>
        </p:nvSpPr>
        <p:spPr>
          <a:xfrm>
            <a:off x="7748053" y="5612860"/>
            <a:ext cx="160534" cy="1314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EDA368E8-5BFB-4528-8453-57978015DBB8}"/>
              </a:ext>
            </a:extLst>
          </p:cNvPr>
          <p:cNvCxnSpPr>
            <a:cxnSpLocks/>
          </p:cNvCxnSpPr>
          <p:nvPr/>
        </p:nvCxnSpPr>
        <p:spPr>
          <a:xfrm flipV="1">
            <a:off x="3048102" y="1552112"/>
            <a:ext cx="4786009" cy="992221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3EF99189-8952-42BD-9746-57A2CD6AE7ED}"/>
              </a:ext>
            </a:extLst>
          </p:cNvPr>
          <p:cNvCxnSpPr>
            <a:cxnSpLocks/>
          </p:cNvCxnSpPr>
          <p:nvPr/>
        </p:nvCxnSpPr>
        <p:spPr>
          <a:xfrm>
            <a:off x="3136023" y="1565082"/>
            <a:ext cx="4610166" cy="998707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5" name="Arc 64">
            <a:extLst>
              <a:ext uri="{FF2B5EF4-FFF2-40B4-BE49-F238E27FC236}">
                <a16:creationId xmlns:a16="http://schemas.microsoft.com/office/drawing/2014/main" id="{56C33F60-39B2-4831-B1C5-CFAE637FFCDC}"/>
              </a:ext>
            </a:extLst>
          </p:cNvPr>
          <p:cNvSpPr/>
          <p:nvPr/>
        </p:nvSpPr>
        <p:spPr>
          <a:xfrm rot="1185983">
            <a:off x="6036606" y="1918387"/>
            <a:ext cx="275828" cy="331282"/>
          </a:xfrm>
          <a:prstGeom prst="arc">
            <a:avLst>
              <a:gd name="adj1" fmla="val 16200000"/>
              <a:gd name="adj2" fmla="val 2060203"/>
            </a:avLst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Arc 66">
            <a:extLst>
              <a:ext uri="{FF2B5EF4-FFF2-40B4-BE49-F238E27FC236}">
                <a16:creationId xmlns:a16="http://schemas.microsoft.com/office/drawing/2014/main" id="{3B6B5386-6EF3-4092-85C2-29BE33AD8ACD}"/>
              </a:ext>
            </a:extLst>
          </p:cNvPr>
          <p:cNvSpPr/>
          <p:nvPr/>
        </p:nvSpPr>
        <p:spPr>
          <a:xfrm rot="13059716">
            <a:off x="4520687" y="1845057"/>
            <a:ext cx="385937" cy="370349"/>
          </a:xfrm>
          <a:prstGeom prst="arc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Arc 67">
            <a:extLst>
              <a:ext uri="{FF2B5EF4-FFF2-40B4-BE49-F238E27FC236}">
                <a16:creationId xmlns:a16="http://schemas.microsoft.com/office/drawing/2014/main" id="{1A731E6F-6500-4D53-B707-B2D25A8F3D80}"/>
              </a:ext>
            </a:extLst>
          </p:cNvPr>
          <p:cNvSpPr/>
          <p:nvPr/>
        </p:nvSpPr>
        <p:spPr>
          <a:xfrm rot="8099303">
            <a:off x="4977509" y="1442280"/>
            <a:ext cx="824838" cy="846830"/>
          </a:xfrm>
          <a:prstGeom prst="arc">
            <a:avLst/>
          </a:prstGeom>
          <a:ln w="5715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Arc 68">
            <a:extLst>
              <a:ext uri="{FF2B5EF4-FFF2-40B4-BE49-F238E27FC236}">
                <a16:creationId xmlns:a16="http://schemas.microsoft.com/office/drawing/2014/main" id="{4C25D0F0-803A-44D6-8FE7-D824A3E7943C}"/>
              </a:ext>
            </a:extLst>
          </p:cNvPr>
          <p:cNvSpPr/>
          <p:nvPr/>
        </p:nvSpPr>
        <p:spPr>
          <a:xfrm rot="18989526">
            <a:off x="4956647" y="1828637"/>
            <a:ext cx="852018" cy="820796"/>
          </a:xfrm>
          <a:prstGeom prst="arc">
            <a:avLst/>
          </a:prstGeom>
          <a:ln w="5715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8E33FF-E0C0-4EFA-A64B-7C2A94A683C5}"/>
              </a:ext>
            </a:extLst>
          </p:cNvPr>
          <p:cNvSpPr/>
          <p:nvPr/>
        </p:nvSpPr>
        <p:spPr>
          <a:xfrm>
            <a:off x="1866580" y="458400"/>
            <a:ext cx="8458838" cy="11010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Opposite angles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154D2E-B4D5-4755-9946-F630C402AA97}"/>
              </a:ext>
            </a:extLst>
          </p:cNvPr>
          <p:cNvSpPr txBox="1"/>
          <p:nvPr/>
        </p:nvSpPr>
        <p:spPr>
          <a:xfrm>
            <a:off x="693575" y="4561791"/>
            <a:ext cx="108048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How could we prove that opposite angles are equal? 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3FC07AD9-B9D7-4235-B7BE-8D462A3604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84" y="1799106"/>
            <a:ext cx="9930231" cy="2522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677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8E33FF-E0C0-4EFA-A64B-7C2A94A683C5}"/>
              </a:ext>
            </a:extLst>
          </p:cNvPr>
          <p:cNvSpPr/>
          <p:nvPr/>
        </p:nvSpPr>
        <p:spPr>
          <a:xfrm>
            <a:off x="1866580" y="458400"/>
            <a:ext cx="8458838" cy="11010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Corresponding angles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154D2E-B4D5-4755-9946-F630C402AA97}"/>
              </a:ext>
            </a:extLst>
          </p:cNvPr>
          <p:cNvSpPr txBox="1"/>
          <p:nvPr/>
        </p:nvSpPr>
        <p:spPr>
          <a:xfrm>
            <a:off x="693574" y="5298588"/>
            <a:ext cx="10804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l-GR" sz="32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rgbClr val="FF0066"/>
                </a:solidFill>
              </a:rPr>
              <a:t>Z</a:t>
            </a:r>
            <a:r>
              <a:rPr lang="en-US" sz="3200" dirty="0">
                <a:solidFill>
                  <a:schemeClr val="bg1"/>
                </a:solidFill>
              </a:rPr>
              <a:t>- and </a:t>
            </a:r>
            <a:r>
              <a:rPr lang="en-US" sz="3200" dirty="0">
                <a:solidFill>
                  <a:srgbClr val="FF0066"/>
                </a:solidFill>
              </a:rPr>
              <a:t>F</a:t>
            </a:r>
            <a:r>
              <a:rPr lang="en-US" sz="3200" dirty="0">
                <a:solidFill>
                  <a:schemeClr val="bg1"/>
                </a:solidFill>
              </a:rPr>
              <a:t>-pattern angles are</a:t>
            </a:r>
            <a:r>
              <a:rPr lang="en-US" sz="3200" dirty="0">
                <a:solidFill>
                  <a:srgbClr val="FF0000"/>
                </a:solidFill>
              </a:rPr>
              <a:t> equal</a:t>
            </a:r>
            <a:r>
              <a:rPr lang="en-US" sz="3200" dirty="0">
                <a:solidFill>
                  <a:schemeClr val="bg1"/>
                </a:solidFill>
              </a:rPr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rgbClr val="0070C0"/>
                </a:solidFill>
              </a:rPr>
              <a:t>C</a:t>
            </a:r>
            <a:r>
              <a:rPr lang="en-US" sz="3200" dirty="0">
                <a:solidFill>
                  <a:schemeClr val="bg1"/>
                </a:solidFill>
              </a:rPr>
              <a:t>-pattern angles are </a:t>
            </a:r>
            <a:r>
              <a:rPr lang="en-US" sz="3200" dirty="0">
                <a:solidFill>
                  <a:srgbClr val="0070C0"/>
                </a:solidFill>
              </a:rPr>
              <a:t>supplementary</a:t>
            </a:r>
            <a:r>
              <a:rPr lang="en-US" sz="3200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5" name="Picture 4" descr="A picture containing text, antenna&#10;&#10;Description automatically generated">
            <a:extLst>
              <a:ext uri="{FF2B5EF4-FFF2-40B4-BE49-F238E27FC236}">
                <a16:creationId xmlns:a16="http://schemas.microsoft.com/office/drawing/2014/main" id="{2C80B917-17D2-4C8E-B2BF-277CACDAC5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979" y="1699783"/>
            <a:ext cx="7602041" cy="3458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304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8E33FF-E0C0-4EFA-A64B-7C2A94A683C5}"/>
              </a:ext>
            </a:extLst>
          </p:cNvPr>
          <p:cNvSpPr/>
          <p:nvPr/>
        </p:nvSpPr>
        <p:spPr>
          <a:xfrm>
            <a:off x="1891462" y="479182"/>
            <a:ext cx="8458838" cy="11010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Corresponding angles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154D2E-B4D5-4755-9946-F630C402AA97}"/>
              </a:ext>
            </a:extLst>
          </p:cNvPr>
          <p:cNvSpPr txBox="1"/>
          <p:nvPr/>
        </p:nvSpPr>
        <p:spPr>
          <a:xfrm>
            <a:off x="718456" y="1749488"/>
            <a:ext cx="108048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u="sng" dirty="0">
                <a:solidFill>
                  <a:schemeClr val="bg1"/>
                </a:solidFill>
              </a:rPr>
              <a:t>Exercise 2</a:t>
            </a:r>
          </a:p>
          <a:p>
            <a:r>
              <a:rPr lang="en-US" sz="2800" dirty="0">
                <a:solidFill>
                  <a:schemeClr val="bg1"/>
                </a:solidFill>
              </a:rPr>
              <a:t>       Find the angles x , y and z.</a:t>
            </a:r>
          </a:p>
        </p:txBody>
      </p:sp>
      <p:pic>
        <p:nvPicPr>
          <p:cNvPr id="4" name="Picture 3" descr="A picture containing antenna&#10;&#10;Description automatically generated">
            <a:extLst>
              <a:ext uri="{FF2B5EF4-FFF2-40B4-BE49-F238E27FC236}">
                <a16:creationId xmlns:a16="http://schemas.microsoft.com/office/drawing/2014/main" id="{C54AB677-214F-48EB-88A1-FD03A9004C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843" y="2600948"/>
            <a:ext cx="5200308" cy="3777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80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8E33FF-E0C0-4EFA-A64B-7C2A94A683C5}"/>
              </a:ext>
            </a:extLst>
          </p:cNvPr>
          <p:cNvSpPr/>
          <p:nvPr/>
        </p:nvSpPr>
        <p:spPr>
          <a:xfrm>
            <a:off x="1891462" y="479182"/>
            <a:ext cx="8458838" cy="11010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Corresponding angles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154D2E-B4D5-4755-9946-F630C402AA97}"/>
              </a:ext>
            </a:extLst>
          </p:cNvPr>
          <p:cNvSpPr txBox="1"/>
          <p:nvPr/>
        </p:nvSpPr>
        <p:spPr>
          <a:xfrm>
            <a:off x="718456" y="1749488"/>
            <a:ext cx="1080484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u="sng" dirty="0">
                <a:solidFill>
                  <a:schemeClr val="bg1"/>
                </a:solidFill>
              </a:rPr>
              <a:t>Exercise 3</a:t>
            </a:r>
            <a:r>
              <a:rPr lang="en-US" sz="2800" dirty="0">
                <a:solidFill>
                  <a:schemeClr val="bg1"/>
                </a:solidFill>
              </a:rPr>
              <a:t>:</a:t>
            </a:r>
          </a:p>
          <a:p>
            <a:r>
              <a:rPr lang="en-US" sz="2800" b="0" i="0" dirty="0">
                <a:solidFill>
                  <a:schemeClr val="bg1"/>
                </a:solidFill>
                <a:effectLst/>
              </a:rPr>
              <a:t>        In the diagram, ∆PQR and ∆STU overlap so that RTQU forms a</a:t>
            </a:r>
          </a:p>
          <a:p>
            <a:r>
              <a:rPr lang="en-US" sz="2800" b="0" i="0" dirty="0">
                <a:solidFill>
                  <a:schemeClr val="bg1"/>
                </a:solidFill>
                <a:effectLst/>
              </a:rPr>
              <a:t>        straight line segment. What is the value of 𝑥? (Hint: What do you </a:t>
            </a:r>
          </a:p>
          <a:p>
            <a:r>
              <a:rPr lang="en-US" sz="2800" b="0" i="0" dirty="0">
                <a:solidFill>
                  <a:schemeClr val="bg1"/>
                </a:solidFill>
                <a:effectLst/>
              </a:rPr>
              <a:t>        remember about the sum of the interior angles in a triangle?)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9AB4DE56-2D54-47F2-ACEC-FB17119A0C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621" y="3642198"/>
            <a:ext cx="5649189" cy="2532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5043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8E33FF-E0C0-4EFA-A64B-7C2A94A683C5}"/>
              </a:ext>
            </a:extLst>
          </p:cNvPr>
          <p:cNvSpPr/>
          <p:nvPr/>
        </p:nvSpPr>
        <p:spPr>
          <a:xfrm>
            <a:off x="1891462" y="479182"/>
            <a:ext cx="8458838" cy="11010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Sum of interior angles of a polygon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154D2E-B4D5-4755-9946-F630C402AA97}"/>
              </a:ext>
            </a:extLst>
          </p:cNvPr>
          <p:cNvSpPr txBox="1"/>
          <p:nvPr/>
        </p:nvSpPr>
        <p:spPr>
          <a:xfrm>
            <a:off x="718456" y="1749488"/>
            <a:ext cx="1080484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The </a:t>
            </a:r>
            <a:r>
              <a:rPr lang="en-US" sz="2800" u="sng" dirty="0">
                <a:solidFill>
                  <a:schemeClr val="bg1"/>
                </a:solidFill>
              </a:rPr>
              <a:t>interior angles</a:t>
            </a:r>
            <a:r>
              <a:rPr lang="en-US" sz="2800" dirty="0">
                <a:solidFill>
                  <a:schemeClr val="bg1"/>
                </a:solidFill>
              </a:rPr>
              <a:t> of a polygon are the angles that are formed by any two adjacent sides.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We want to try and find the </a:t>
            </a:r>
            <a:r>
              <a:rPr lang="en-US" sz="2800" b="1" dirty="0">
                <a:solidFill>
                  <a:schemeClr val="bg1"/>
                </a:solidFill>
              </a:rPr>
              <a:t>sum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        </a:t>
            </a:r>
            <a:r>
              <a:rPr lang="en-US" sz="2800" dirty="0">
                <a:solidFill>
                  <a:schemeClr val="bg1"/>
                </a:solidFill>
              </a:rPr>
              <a:t>of those angles for any given </a:t>
            </a:r>
          </a:p>
          <a:p>
            <a:r>
              <a:rPr lang="en-US" sz="2800" dirty="0">
                <a:solidFill>
                  <a:schemeClr val="bg1"/>
                </a:solidFill>
              </a:rPr>
              <a:t>        polygon with </a:t>
            </a:r>
            <a:r>
              <a:rPr lang="en-US" sz="2800" b="1" dirty="0">
                <a:solidFill>
                  <a:schemeClr val="bg1"/>
                </a:solidFill>
              </a:rPr>
              <a:t>n</a:t>
            </a:r>
            <a:r>
              <a:rPr lang="en-US" sz="2800" dirty="0">
                <a:solidFill>
                  <a:schemeClr val="bg1"/>
                </a:solidFill>
              </a:rPr>
              <a:t> sides.</a:t>
            </a:r>
          </a:p>
        </p:txBody>
      </p:sp>
      <p:sp>
        <p:nvSpPr>
          <p:cNvPr id="2" name="Hexagon 1">
            <a:extLst>
              <a:ext uri="{FF2B5EF4-FFF2-40B4-BE49-F238E27FC236}">
                <a16:creationId xmlns:a16="http://schemas.microsoft.com/office/drawing/2014/main" id="{FABEB0C3-06C6-46FB-AF17-74436E5BB9E5}"/>
              </a:ext>
            </a:extLst>
          </p:cNvPr>
          <p:cNvSpPr/>
          <p:nvPr/>
        </p:nvSpPr>
        <p:spPr>
          <a:xfrm>
            <a:off x="6030226" y="2509667"/>
            <a:ext cx="4385388" cy="3780507"/>
          </a:xfrm>
          <a:prstGeom prst="hexagon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id="{FEF09AC0-E985-4223-8FE7-5026EADB74C7}"/>
              </a:ext>
            </a:extLst>
          </p:cNvPr>
          <p:cNvSpPr/>
          <p:nvPr/>
        </p:nvSpPr>
        <p:spPr>
          <a:xfrm rot="2543932">
            <a:off x="5246429" y="3743823"/>
            <a:ext cx="1195287" cy="1312197"/>
          </a:xfrm>
          <a:prstGeom prst="arc">
            <a:avLst>
              <a:gd name="adj1" fmla="val 16200000"/>
              <a:gd name="adj2" fmla="val 48901"/>
            </a:avLst>
          </a:prstGeom>
          <a:ln w="38100">
            <a:solidFill>
              <a:srgbClr val="FFFF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7F929305-839A-4CC4-A7C6-2824E9F35B68}"/>
              </a:ext>
            </a:extLst>
          </p:cNvPr>
          <p:cNvSpPr/>
          <p:nvPr/>
        </p:nvSpPr>
        <p:spPr>
          <a:xfrm rot="20855183">
            <a:off x="6272072" y="5737416"/>
            <a:ext cx="1212579" cy="1295100"/>
          </a:xfrm>
          <a:prstGeom prst="arc">
            <a:avLst>
              <a:gd name="adj1" fmla="val 16200000"/>
              <a:gd name="adj2" fmla="val 48901"/>
            </a:avLst>
          </a:prstGeom>
          <a:ln w="38100">
            <a:solidFill>
              <a:srgbClr val="FFFF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id="{E360FD75-3CEE-49F4-B81D-14FDE711FACF}"/>
              </a:ext>
            </a:extLst>
          </p:cNvPr>
          <p:cNvSpPr/>
          <p:nvPr/>
        </p:nvSpPr>
        <p:spPr>
          <a:xfrm rot="5837011">
            <a:off x="6208901" y="1801297"/>
            <a:ext cx="1212579" cy="1295100"/>
          </a:xfrm>
          <a:prstGeom prst="arc">
            <a:avLst>
              <a:gd name="adj1" fmla="val 16200000"/>
              <a:gd name="adj2" fmla="val 48901"/>
            </a:avLst>
          </a:prstGeom>
          <a:ln w="38100">
            <a:solidFill>
              <a:srgbClr val="FFFF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A8DD32BA-4CEE-494E-9E48-B2F67FFB4F20}"/>
              </a:ext>
            </a:extLst>
          </p:cNvPr>
          <p:cNvSpPr/>
          <p:nvPr/>
        </p:nvSpPr>
        <p:spPr>
          <a:xfrm rot="10438565">
            <a:off x="9053159" y="1827877"/>
            <a:ext cx="1212579" cy="1295100"/>
          </a:xfrm>
          <a:prstGeom prst="arc">
            <a:avLst>
              <a:gd name="adj1" fmla="val 16200000"/>
              <a:gd name="adj2" fmla="val 48901"/>
            </a:avLst>
          </a:prstGeom>
          <a:ln w="38100">
            <a:solidFill>
              <a:srgbClr val="FFFF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8E638171-353A-44F0-9A07-F72B94C450EB}"/>
              </a:ext>
            </a:extLst>
          </p:cNvPr>
          <p:cNvSpPr/>
          <p:nvPr/>
        </p:nvSpPr>
        <p:spPr>
          <a:xfrm rot="12761399">
            <a:off x="9967652" y="3506855"/>
            <a:ext cx="1212579" cy="1295100"/>
          </a:xfrm>
          <a:prstGeom prst="arc">
            <a:avLst>
              <a:gd name="adj1" fmla="val 16200000"/>
              <a:gd name="adj2" fmla="val 48901"/>
            </a:avLst>
          </a:prstGeom>
          <a:ln w="38100">
            <a:solidFill>
              <a:srgbClr val="FFFF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F9799F58-0657-4EA0-9099-1F16B2AD7729}"/>
              </a:ext>
            </a:extLst>
          </p:cNvPr>
          <p:cNvSpPr/>
          <p:nvPr/>
        </p:nvSpPr>
        <p:spPr>
          <a:xfrm rot="16454505">
            <a:off x="9072882" y="5642623"/>
            <a:ext cx="1212579" cy="1295100"/>
          </a:xfrm>
          <a:prstGeom prst="arc">
            <a:avLst>
              <a:gd name="adj1" fmla="val 16200000"/>
              <a:gd name="adj2" fmla="val 48901"/>
            </a:avLst>
          </a:prstGeom>
          <a:ln w="38100">
            <a:solidFill>
              <a:srgbClr val="FFFF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23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8E33FF-E0C0-4EFA-A64B-7C2A94A683C5}"/>
              </a:ext>
            </a:extLst>
          </p:cNvPr>
          <p:cNvSpPr/>
          <p:nvPr/>
        </p:nvSpPr>
        <p:spPr>
          <a:xfrm>
            <a:off x="1891462" y="479182"/>
            <a:ext cx="8458838" cy="11010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Sum of interior angles of a polygon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154D2E-B4D5-4755-9946-F630C402AA97}"/>
              </a:ext>
            </a:extLst>
          </p:cNvPr>
          <p:cNvSpPr txBox="1"/>
          <p:nvPr/>
        </p:nvSpPr>
        <p:spPr>
          <a:xfrm>
            <a:off x="718456" y="1749488"/>
            <a:ext cx="108048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You may have seen before that the sum of the interior angles in a triangle is 180°.</a:t>
            </a:r>
          </a:p>
        </p:txBody>
      </p:sp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9FC591B6-7331-4910-8194-6062FCC86F09}"/>
              </a:ext>
            </a:extLst>
          </p:cNvPr>
          <p:cNvSpPr/>
          <p:nvPr/>
        </p:nvSpPr>
        <p:spPr>
          <a:xfrm>
            <a:off x="5394862" y="3078946"/>
            <a:ext cx="5600700" cy="3065319"/>
          </a:xfrm>
          <a:prstGeom prst="triangle">
            <a:avLst>
              <a:gd name="adj" fmla="val 23098"/>
            </a:avLst>
          </a:prstGeom>
          <a:solidFill>
            <a:schemeClr val="accent2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id="{71A3EF36-45F1-4936-9C22-2861A7A395DC}"/>
              </a:ext>
            </a:extLst>
          </p:cNvPr>
          <p:cNvSpPr/>
          <p:nvPr/>
        </p:nvSpPr>
        <p:spPr>
          <a:xfrm rot="6823576">
            <a:off x="6236525" y="2703017"/>
            <a:ext cx="810490" cy="954107"/>
          </a:xfrm>
          <a:prstGeom prst="arc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C5BE765C-746F-4904-9B71-48EF7524C86A}"/>
              </a:ext>
            </a:extLst>
          </p:cNvPr>
          <p:cNvSpPr/>
          <p:nvPr/>
        </p:nvSpPr>
        <p:spPr>
          <a:xfrm rot="1016195">
            <a:off x="5036439" y="5599699"/>
            <a:ext cx="900414" cy="855807"/>
          </a:xfrm>
          <a:prstGeom prst="arc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id="{24B57FD6-D003-4387-80C7-4A2CCC561DA2}"/>
              </a:ext>
            </a:extLst>
          </p:cNvPr>
          <p:cNvSpPr/>
          <p:nvPr/>
        </p:nvSpPr>
        <p:spPr>
          <a:xfrm rot="13820449">
            <a:off x="10218648" y="5474130"/>
            <a:ext cx="567844" cy="809992"/>
          </a:xfrm>
          <a:prstGeom prst="arc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F43D84-6F51-4F35-B4A2-A532CEE86698}"/>
              </a:ext>
            </a:extLst>
          </p:cNvPr>
          <p:cNvSpPr txBox="1"/>
          <p:nvPr/>
        </p:nvSpPr>
        <p:spPr>
          <a:xfrm>
            <a:off x="6493372" y="2640794"/>
            <a:ext cx="748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chemeClr val="accent6">
                    <a:lumMod val="75000"/>
                  </a:schemeClr>
                </a:solidFill>
              </a:rPr>
              <a:t>Α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B4FE11A-11F1-4DC1-AD08-FC79B29A20D1}"/>
              </a:ext>
            </a:extLst>
          </p:cNvPr>
          <p:cNvSpPr txBox="1"/>
          <p:nvPr/>
        </p:nvSpPr>
        <p:spPr>
          <a:xfrm>
            <a:off x="4997764" y="5916456"/>
            <a:ext cx="748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chemeClr val="accent6">
                    <a:lumMod val="75000"/>
                  </a:schemeClr>
                </a:solidFill>
              </a:rPr>
              <a:t>Β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89F7376-E6C7-4ADC-8F9E-1CB03FA57F10}"/>
              </a:ext>
            </a:extLst>
          </p:cNvPr>
          <p:cNvSpPr txBox="1"/>
          <p:nvPr/>
        </p:nvSpPr>
        <p:spPr>
          <a:xfrm>
            <a:off x="10934444" y="5916456"/>
            <a:ext cx="748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C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45175B-4AE1-46EB-B92F-B98C31445090}"/>
              </a:ext>
            </a:extLst>
          </p:cNvPr>
          <p:cNvSpPr/>
          <p:nvPr/>
        </p:nvSpPr>
        <p:spPr>
          <a:xfrm>
            <a:off x="878323" y="2755006"/>
            <a:ext cx="3537814" cy="63384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C00000"/>
                </a:solidFill>
              </a:rPr>
              <a:t>∠A+∠B+∠C=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180°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1476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 animBg="1"/>
      <p:bldP spid="9" grpId="0" animBg="1"/>
      <p:bldP spid="7" grpId="0"/>
      <p:bldP spid="12" grpId="0"/>
      <p:bldP spid="13" grpId="0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8E33FF-E0C0-4EFA-A64B-7C2A94A683C5}"/>
              </a:ext>
            </a:extLst>
          </p:cNvPr>
          <p:cNvSpPr/>
          <p:nvPr/>
        </p:nvSpPr>
        <p:spPr>
          <a:xfrm>
            <a:off x="1891462" y="479182"/>
            <a:ext cx="8458838" cy="11010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Sum of interior angles of a polygon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154D2E-B4D5-4755-9946-F630C402AA97}"/>
              </a:ext>
            </a:extLst>
          </p:cNvPr>
          <p:cNvSpPr txBox="1"/>
          <p:nvPr/>
        </p:nvSpPr>
        <p:spPr>
          <a:xfrm>
            <a:off x="718456" y="1749488"/>
            <a:ext cx="10804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Here’s how we could see this intuitively: </a:t>
            </a:r>
          </a:p>
        </p:txBody>
      </p:sp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9FC591B6-7331-4910-8194-6062FCC86F09}"/>
              </a:ext>
            </a:extLst>
          </p:cNvPr>
          <p:cNvSpPr/>
          <p:nvPr/>
        </p:nvSpPr>
        <p:spPr>
          <a:xfrm>
            <a:off x="5394862" y="3078946"/>
            <a:ext cx="5600700" cy="3065319"/>
          </a:xfrm>
          <a:prstGeom prst="triangle">
            <a:avLst>
              <a:gd name="adj" fmla="val 23098"/>
            </a:avLst>
          </a:prstGeom>
          <a:solidFill>
            <a:schemeClr val="accent2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id="{71A3EF36-45F1-4936-9C22-2861A7A395DC}"/>
              </a:ext>
            </a:extLst>
          </p:cNvPr>
          <p:cNvSpPr/>
          <p:nvPr/>
        </p:nvSpPr>
        <p:spPr>
          <a:xfrm rot="6823576">
            <a:off x="6236525" y="2703017"/>
            <a:ext cx="810490" cy="954107"/>
          </a:xfrm>
          <a:prstGeom prst="arc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C5BE765C-746F-4904-9B71-48EF7524C86A}"/>
              </a:ext>
            </a:extLst>
          </p:cNvPr>
          <p:cNvSpPr/>
          <p:nvPr/>
        </p:nvSpPr>
        <p:spPr>
          <a:xfrm rot="1016195">
            <a:off x="5036439" y="5599699"/>
            <a:ext cx="900414" cy="855807"/>
          </a:xfrm>
          <a:prstGeom prst="arc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id="{24B57FD6-D003-4387-80C7-4A2CCC561DA2}"/>
              </a:ext>
            </a:extLst>
          </p:cNvPr>
          <p:cNvSpPr/>
          <p:nvPr/>
        </p:nvSpPr>
        <p:spPr>
          <a:xfrm rot="13820449">
            <a:off x="10218648" y="5474130"/>
            <a:ext cx="567844" cy="809992"/>
          </a:xfrm>
          <a:prstGeom prst="arc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F43D84-6F51-4F35-B4A2-A532CEE86698}"/>
              </a:ext>
            </a:extLst>
          </p:cNvPr>
          <p:cNvSpPr txBox="1"/>
          <p:nvPr/>
        </p:nvSpPr>
        <p:spPr>
          <a:xfrm>
            <a:off x="6493372" y="2640794"/>
            <a:ext cx="748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chemeClr val="accent6">
                    <a:lumMod val="75000"/>
                  </a:schemeClr>
                </a:solidFill>
              </a:rPr>
              <a:t>Α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B4FE11A-11F1-4DC1-AD08-FC79B29A20D1}"/>
              </a:ext>
            </a:extLst>
          </p:cNvPr>
          <p:cNvSpPr txBox="1"/>
          <p:nvPr/>
        </p:nvSpPr>
        <p:spPr>
          <a:xfrm>
            <a:off x="4997764" y="5916456"/>
            <a:ext cx="748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chemeClr val="accent6">
                    <a:lumMod val="75000"/>
                  </a:schemeClr>
                </a:solidFill>
              </a:rPr>
              <a:t>Β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89F7376-E6C7-4ADC-8F9E-1CB03FA57F10}"/>
              </a:ext>
            </a:extLst>
          </p:cNvPr>
          <p:cNvSpPr txBox="1"/>
          <p:nvPr/>
        </p:nvSpPr>
        <p:spPr>
          <a:xfrm>
            <a:off x="10934444" y="5916456"/>
            <a:ext cx="748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C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45175B-4AE1-46EB-B92F-B98C31445090}"/>
              </a:ext>
            </a:extLst>
          </p:cNvPr>
          <p:cNvSpPr/>
          <p:nvPr/>
        </p:nvSpPr>
        <p:spPr>
          <a:xfrm>
            <a:off x="878323" y="2755006"/>
            <a:ext cx="3537814" cy="63384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C00000"/>
                </a:solidFill>
              </a:rPr>
              <a:t>∠A+∠B+∠C=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180°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4687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8E33FF-E0C0-4EFA-A64B-7C2A94A683C5}"/>
              </a:ext>
            </a:extLst>
          </p:cNvPr>
          <p:cNvSpPr/>
          <p:nvPr/>
        </p:nvSpPr>
        <p:spPr>
          <a:xfrm>
            <a:off x="1891462" y="479182"/>
            <a:ext cx="8458838" cy="11010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Sum of interior angles of a polygon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154D2E-B4D5-4755-9946-F630C402AA97}"/>
              </a:ext>
            </a:extLst>
          </p:cNvPr>
          <p:cNvSpPr txBox="1"/>
          <p:nvPr/>
        </p:nvSpPr>
        <p:spPr>
          <a:xfrm>
            <a:off x="718456" y="1749488"/>
            <a:ext cx="10804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Here’s how we could see this intuitively: </a:t>
            </a: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3FF57E11-96BB-4539-98D8-56D6B3564AEA}"/>
              </a:ext>
            </a:extLst>
          </p:cNvPr>
          <p:cNvSpPr/>
          <p:nvPr/>
        </p:nvSpPr>
        <p:spPr>
          <a:xfrm>
            <a:off x="5687982" y="3592532"/>
            <a:ext cx="4446316" cy="2551733"/>
          </a:xfrm>
          <a:custGeom>
            <a:avLst/>
            <a:gdLst>
              <a:gd name="connsiteX0" fmla="*/ 1722165 w 4446316"/>
              <a:gd name="connsiteY0" fmla="*/ 0 h 2551733"/>
              <a:gd name="connsiteX1" fmla="*/ 4446316 w 4446316"/>
              <a:gd name="connsiteY1" fmla="*/ 1938773 h 2551733"/>
              <a:gd name="connsiteX2" fmla="*/ 4438770 w 4446316"/>
              <a:gd name="connsiteY2" fmla="*/ 1940319 h 2551733"/>
              <a:gd name="connsiteX3" fmla="*/ 4314434 w 4446316"/>
              <a:gd name="connsiteY3" fmla="*/ 1987174 h 2551733"/>
              <a:gd name="connsiteX4" fmla="*/ 4221128 w 4446316"/>
              <a:gd name="connsiteY4" fmla="*/ 2015166 h 2551733"/>
              <a:gd name="connsiteX5" fmla="*/ 4137153 w 4446316"/>
              <a:gd name="connsiteY5" fmla="*/ 2043158 h 2551733"/>
              <a:gd name="connsiteX6" fmla="*/ 4221128 w 4446316"/>
              <a:gd name="connsiteY6" fmla="*/ 2117803 h 2551733"/>
              <a:gd name="connsiteX7" fmla="*/ 4295773 w 4446316"/>
              <a:gd name="connsiteY7" fmla="*/ 2183117 h 2551733"/>
              <a:gd name="connsiteX8" fmla="*/ 4249120 w 4446316"/>
              <a:gd name="connsiteY8" fmla="*/ 2239101 h 2551733"/>
              <a:gd name="connsiteX9" fmla="*/ 4165145 w 4446316"/>
              <a:gd name="connsiteY9" fmla="*/ 2295084 h 2551733"/>
              <a:gd name="connsiteX10" fmla="*/ 4146483 w 4446316"/>
              <a:gd name="connsiteY10" fmla="*/ 2313746 h 2551733"/>
              <a:gd name="connsiteX11" fmla="*/ 4211798 w 4446316"/>
              <a:gd name="connsiteY11" fmla="*/ 2351068 h 2551733"/>
              <a:gd name="connsiteX12" fmla="*/ 4239789 w 4446316"/>
              <a:gd name="connsiteY12" fmla="*/ 2360399 h 2551733"/>
              <a:gd name="connsiteX13" fmla="*/ 4277112 w 4446316"/>
              <a:gd name="connsiteY13" fmla="*/ 2379060 h 2551733"/>
              <a:gd name="connsiteX14" fmla="*/ 4174475 w 4446316"/>
              <a:gd name="connsiteY14" fmla="*/ 2425713 h 2551733"/>
              <a:gd name="connsiteX15" fmla="*/ 4109161 w 4446316"/>
              <a:gd name="connsiteY15" fmla="*/ 2453705 h 2551733"/>
              <a:gd name="connsiteX16" fmla="*/ 4071838 w 4446316"/>
              <a:gd name="connsiteY16" fmla="*/ 2472366 h 2551733"/>
              <a:gd name="connsiteX17" fmla="*/ 4158819 w 4446316"/>
              <a:gd name="connsiteY17" fmla="*/ 2544683 h 2551733"/>
              <a:gd name="connsiteX18" fmla="*/ 4168231 w 4446316"/>
              <a:gd name="connsiteY18" fmla="*/ 2551733 h 2551733"/>
              <a:gd name="connsiteX19" fmla="*/ 586833 w 4446316"/>
              <a:gd name="connsiteY19" fmla="*/ 2551733 h 2551733"/>
              <a:gd name="connsiteX20" fmla="*/ 591520 w 4446316"/>
              <a:gd name="connsiteY20" fmla="*/ 2547011 h 2551733"/>
              <a:gd name="connsiteX21" fmla="*/ 628842 w 4446316"/>
              <a:gd name="connsiteY21" fmla="*/ 2500358 h 2551733"/>
              <a:gd name="connsiteX22" fmla="*/ 722149 w 4446316"/>
              <a:gd name="connsiteY22" fmla="*/ 2360399 h 2551733"/>
              <a:gd name="connsiteX23" fmla="*/ 572859 w 4446316"/>
              <a:gd name="connsiteY23" fmla="*/ 2351068 h 2551733"/>
              <a:gd name="connsiteX24" fmla="*/ 544867 w 4446316"/>
              <a:gd name="connsiteY24" fmla="*/ 2332407 h 2551733"/>
              <a:gd name="connsiteX25" fmla="*/ 563528 w 4446316"/>
              <a:gd name="connsiteY25" fmla="*/ 2304415 h 2551733"/>
              <a:gd name="connsiteX26" fmla="*/ 572859 w 4446316"/>
              <a:gd name="connsiteY26" fmla="*/ 2267092 h 2551733"/>
              <a:gd name="connsiteX27" fmla="*/ 582189 w 4446316"/>
              <a:gd name="connsiteY27" fmla="*/ 2239101 h 2551733"/>
              <a:gd name="connsiteX28" fmla="*/ 610181 w 4446316"/>
              <a:gd name="connsiteY28" fmla="*/ 2173786 h 2551733"/>
              <a:gd name="connsiteX29" fmla="*/ 535536 w 4446316"/>
              <a:gd name="connsiteY29" fmla="*/ 2183117 h 2551733"/>
              <a:gd name="connsiteX30" fmla="*/ 498214 w 4446316"/>
              <a:gd name="connsiteY30" fmla="*/ 2192448 h 2551733"/>
              <a:gd name="connsiteX31" fmla="*/ 451561 w 4446316"/>
              <a:gd name="connsiteY31" fmla="*/ 2201778 h 2551733"/>
              <a:gd name="connsiteX32" fmla="*/ 395577 w 4446316"/>
              <a:gd name="connsiteY32" fmla="*/ 2211109 h 2551733"/>
              <a:gd name="connsiteX33" fmla="*/ 386247 w 4446316"/>
              <a:gd name="connsiteY33" fmla="*/ 2173786 h 2551733"/>
              <a:gd name="connsiteX34" fmla="*/ 423569 w 4446316"/>
              <a:gd name="connsiteY34" fmla="*/ 2099141 h 2551733"/>
              <a:gd name="connsiteX35" fmla="*/ 442230 w 4446316"/>
              <a:gd name="connsiteY35" fmla="*/ 2033827 h 2551733"/>
              <a:gd name="connsiteX36" fmla="*/ 199634 w 4446316"/>
              <a:gd name="connsiteY36" fmla="*/ 2005835 h 2551733"/>
              <a:gd name="connsiteX37" fmla="*/ 208965 w 4446316"/>
              <a:gd name="connsiteY37" fmla="*/ 1921860 h 2551733"/>
              <a:gd name="connsiteX38" fmla="*/ 199634 w 4446316"/>
              <a:gd name="connsiteY38" fmla="*/ 1865876 h 2551733"/>
              <a:gd name="connsiteX39" fmla="*/ 23932 w 4446316"/>
              <a:gd name="connsiteY39" fmla="*/ 1858453 h 2551733"/>
              <a:gd name="connsiteX40" fmla="*/ 0 w 4446316"/>
              <a:gd name="connsiteY40" fmla="*/ 1857183 h 2551733"/>
              <a:gd name="connsiteX41" fmla="*/ 711782 w 4446316"/>
              <a:gd name="connsiteY41" fmla="*/ 170607 h 2551733"/>
              <a:gd name="connsiteX42" fmla="*/ 729533 w 4446316"/>
              <a:gd name="connsiteY42" fmla="*/ 197825 h 2551733"/>
              <a:gd name="connsiteX43" fmla="*/ 787463 w 4446316"/>
              <a:gd name="connsiteY43" fmla="*/ 279672 h 2551733"/>
              <a:gd name="connsiteX44" fmla="*/ 815455 w 4446316"/>
              <a:gd name="connsiteY44" fmla="*/ 307664 h 2551733"/>
              <a:gd name="connsiteX45" fmla="*/ 852777 w 4446316"/>
              <a:gd name="connsiteY45" fmla="*/ 363648 h 2551733"/>
              <a:gd name="connsiteX46" fmla="*/ 880769 w 4446316"/>
              <a:gd name="connsiteY46" fmla="*/ 354317 h 2551733"/>
              <a:gd name="connsiteX47" fmla="*/ 908761 w 4446316"/>
              <a:gd name="connsiteY47" fmla="*/ 326325 h 2551733"/>
              <a:gd name="connsiteX48" fmla="*/ 936753 w 4446316"/>
              <a:gd name="connsiteY48" fmla="*/ 261011 h 2551733"/>
              <a:gd name="connsiteX49" fmla="*/ 955414 w 4446316"/>
              <a:gd name="connsiteY49" fmla="*/ 233019 h 2551733"/>
              <a:gd name="connsiteX50" fmla="*/ 964745 w 4446316"/>
              <a:gd name="connsiteY50" fmla="*/ 205027 h 2551733"/>
              <a:gd name="connsiteX51" fmla="*/ 1002067 w 4446316"/>
              <a:gd name="connsiteY51" fmla="*/ 167705 h 2551733"/>
              <a:gd name="connsiteX52" fmla="*/ 1039389 w 4446316"/>
              <a:gd name="connsiteY52" fmla="*/ 177035 h 2551733"/>
              <a:gd name="connsiteX53" fmla="*/ 1086042 w 4446316"/>
              <a:gd name="connsiteY53" fmla="*/ 233019 h 2551733"/>
              <a:gd name="connsiteX54" fmla="*/ 1114034 w 4446316"/>
              <a:gd name="connsiteY54" fmla="*/ 261011 h 2551733"/>
              <a:gd name="connsiteX55" fmla="*/ 1160687 w 4446316"/>
              <a:gd name="connsiteY55" fmla="*/ 307664 h 2551733"/>
              <a:gd name="connsiteX56" fmla="*/ 1216671 w 4446316"/>
              <a:gd name="connsiteY56" fmla="*/ 242350 h 2551733"/>
              <a:gd name="connsiteX57" fmla="*/ 1253994 w 4446316"/>
              <a:gd name="connsiteY57" fmla="*/ 149044 h 2551733"/>
              <a:gd name="connsiteX58" fmla="*/ 1393953 w 4446316"/>
              <a:gd name="connsiteY58" fmla="*/ 242350 h 2551733"/>
              <a:gd name="connsiteX59" fmla="*/ 1421945 w 4446316"/>
              <a:gd name="connsiteY59" fmla="*/ 279672 h 2551733"/>
              <a:gd name="connsiteX60" fmla="*/ 1431275 w 4446316"/>
              <a:gd name="connsiteY60" fmla="*/ 242350 h 2551733"/>
              <a:gd name="connsiteX61" fmla="*/ 1459267 w 4446316"/>
              <a:gd name="connsiteY61" fmla="*/ 111721 h 2551733"/>
              <a:gd name="connsiteX62" fmla="*/ 1477928 w 4446316"/>
              <a:gd name="connsiteY62" fmla="*/ 55737 h 2551733"/>
              <a:gd name="connsiteX63" fmla="*/ 1515251 w 4446316"/>
              <a:gd name="connsiteY63" fmla="*/ 65068 h 2551733"/>
              <a:gd name="connsiteX64" fmla="*/ 1571234 w 4446316"/>
              <a:gd name="connsiteY64" fmla="*/ 121052 h 2551733"/>
              <a:gd name="connsiteX65" fmla="*/ 1608557 w 4446316"/>
              <a:gd name="connsiteY65" fmla="*/ 158374 h 2551733"/>
              <a:gd name="connsiteX66" fmla="*/ 1645879 w 4446316"/>
              <a:gd name="connsiteY66" fmla="*/ 195697 h 2551733"/>
              <a:gd name="connsiteX67" fmla="*/ 1683202 w 4446316"/>
              <a:gd name="connsiteY67" fmla="*/ 158374 h 2551733"/>
              <a:gd name="connsiteX68" fmla="*/ 1692532 w 4446316"/>
              <a:gd name="connsiteY68" fmla="*/ 102390 h 2551733"/>
              <a:gd name="connsiteX69" fmla="*/ 1711194 w 4446316"/>
              <a:gd name="connsiteY69" fmla="*/ 65068 h 2551733"/>
              <a:gd name="connsiteX70" fmla="*/ 1716654 w 4446316"/>
              <a:gd name="connsiteY70" fmla="*/ 32913 h 2551733"/>
              <a:gd name="connsiteX71" fmla="*/ 1722165 w 4446316"/>
              <a:gd name="connsiteY71" fmla="*/ 0 h 2551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4446316" h="2551733">
                <a:moveTo>
                  <a:pt x="1722165" y="0"/>
                </a:moveTo>
                <a:lnTo>
                  <a:pt x="4446316" y="1938773"/>
                </a:lnTo>
                <a:lnTo>
                  <a:pt x="4438770" y="1940319"/>
                </a:lnTo>
                <a:cubicBezTo>
                  <a:pt x="4396933" y="1950438"/>
                  <a:pt x="4380193" y="1964158"/>
                  <a:pt x="4314434" y="1987174"/>
                </a:cubicBezTo>
                <a:cubicBezTo>
                  <a:pt x="4283786" y="1997901"/>
                  <a:pt x="4252092" y="2005388"/>
                  <a:pt x="4221128" y="2015166"/>
                </a:cubicBezTo>
                <a:cubicBezTo>
                  <a:pt x="4192992" y="2024051"/>
                  <a:pt x="4165145" y="2033827"/>
                  <a:pt x="4137153" y="2043158"/>
                </a:cubicBezTo>
                <a:cubicBezTo>
                  <a:pt x="4165145" y="2068040"/>
                  <a:pt x="4192693" y="2093430"/>
                  <a:pt x="4221128" y="2117803"/>
                </a:cubicBezTo>
                <a:cubicBezTo>
                  <a:pt x="4300872" y="2186155"/>
                  <a:pt x="4238601" y="2125945"/>
                  <a:pt x="4295773" y="2183117"/>
                </a:cubicBezTo>
                <a:cubicBezTo>
                  <a:pt x="4280222" y="2201778"/>
                  <a:pt x="4267564" y="2223292"/>
                  <a:pt x="4249120" y="2239101"/>
                </a:cubicBezTo>
                <a:cubicBezTo>
                  <a:pt x="4223577" y="2260995"/>
                  <a:pt x="4188933" y="2271296"/>
                  <a:pt x="4165145" y="2295084"/>
                </a:cubicBezTo>
                <a:lnTo>
                  <a:pt x="4146483" y="2313746"/>
                </a:lnTo>
                <a:cubicBezTo>
                  <a:pt x="4210659" y="2335136"/>
                  <a:pt x="4132722" y="2305881"/>
                  <a:pt x="4211798" y="2351068"/>
                </a:cubicBezTo>
                <a:cubicBezTo>
                  <a:pt x="4220337" y="2355948"/>
                  <a:pt x="4230749" y="2356525"/>
                  <a:pt x="4239789" y="2360399"/>
                </a:cubicBezTo>
                <a:cubicBezTo>
                  <a:pt x="4252574" y="2365878"/>
                  <a:pt x="4264671" y="2372840"/>
                  <a:pt x="4277112" y="2379060"/>
                </a:cubicBezTo>
                <a:cubicBezTo>
                  <a:pt x="4162587" y="2417234"/>
                  <a:pt x="4276105" y="2374897"/>
                  <a:pt x="4174475" y="2425713"/>
                </a:cubicBezTo>
                <a:cubicBezTo>
                  <a:pt x="4153289" y="2436306"/>
                  <a:pt x="4130724" y="2443903"/>
                  <a:pt x="4109161" y="2453705"/>
                </a:cubicBezTo>
                <a:cubicBezTo>
                  <a:pt x="4096498" y="2459461"/>
                  <a:pt x="4084279" y="2466146"/>
                  <a:pt x="4071838" y="2472366"/>
                </a:cubicBezTo>
                <a:cubicBezTo>
                  <a:pt x="4101385" y="2495693"/>
                  <a:pt x="4129826" y="2520577"/>
                  <a:pt x="4158819" y="2544683"/>
                </a:cubicBezTo>
                <a:lnTo>
                  <a:pt x="4168231" y="2551733"/>
                </a:lnTo>
                <a:lnTo>
                  <a:pt x="586833" y="2551733"/>
                </a:lnTo>
                <a:lnTo>
                  <a:pt x="591520" y="2547011"/>
                </a:lnTo>
                <a:cubicBezTo>
                  <a:pt x="604842" y="2532208"/>
                  <a:pt x="615520" y="2515161"/>
                  <a:pt x="628842" y="2500358"/>
                </a:cubicBezTo>
                <a:cubicBezTo>
                  <a:pt x="645565" y="2481777"/>
                  <a:pt x="751863" y="2390113"/>
                  <a:pt x="722149" y="2360399"/>
                </a:cubicBezTo>
                <a:cubicBezTo>
                  <a:pt x="686892" y="2325142"/>
                  <a:pt x="622109" y="2358844"/>
                  <a:pt x="572859" y="2351068"/>
                </a:cubicBezTo>
                <a:cubicBezTo>
                  <a:pt x="561782" y="2349319"/>
                  <a:pt x="554198" y="2338627"/>
                  <a:pt x="544867" y="2332407"/>
                </a:cubicBezTo>
                <a:cubicBezTo>
                  <a:pt x="551087" y="2323076"/>
                  <a:pt x="559111" y="2314722"/>
                  <a:pt x="563528" y="2304415"/>
                </a:cubicBezTo>
                <a:cubicBezTo>
                  <a:pt x="568580" y="2292628"/>
                  <a:pt x="569336" y="2279423"/>
                  <a:pt x="572859" y="2267092"/>
                </a:cubicBezTo>
                <a:cubicBezTo>
                  <a:pt x="575561" y="2257635"/>
                  <a:pt x="578536" y="2248233"/>
                  <a:pt x="582189" y="2239101"/>
                </a:cubicBezTo>
                <a:cubicBezTo>
                  <a:pt x="590986" y="2217108"/>
                  <a:pt x="600850" y="2195558"/>
                  <a:pt x="610181" y="2173786"/>
                </a:cubicBezTo>
                <a:cubicBezTo>
                  <a:pt x="585299" y="2176896"/>
                  <a:pt x="560270" y="2178994"/>
                  <a:pt x="535536" y="2183117"/>
                </a:cubicBezTo>
                <a:cubicBezTo>
                  <a:pt x="522887" y="2185225"/>
                  <a:pt x="510732" y="2189666"/>
                  <a:pt x="498214" y="2192448"/>
                </a:cubicBezTo>
                <a:cubicBezTo>
                  <a:pt x="482733" y="2195888"/>
                  <a:pt x="467164" y="2198941"/>
                  <a:pt x="451561" y="2201778"/>
                </a:cubicBezTo>
                <a:cubicBezTo>
                  <a:pt x="432947" y="2205162"/>
                  <a:pt x="412966" y="2218562"/>
                  <a:pt x="395577" y="2211109"/>
                </a:cubicBezTo>
                <a:cubicBezTo>
                  <a:pt x="383790" y="2206057"/>
                  <a:pt x="389357" y="2186227"/>
                  <a:pt x="386247" y="2173786"/>
                </a:cubicBezTo>
                <a:cubicBezTo>
                  <a:pt x="386247" y="2173786"/>
                  <a:pt x="413238" y="2124970"/>
                  <a:pt x="423569" y="2099141"/>
                </a:cubicBezTo>
                <a:cubicBezTo>
                  <a:pt x="431978" y="2078118"/>
                  <a:pt x="436010" y="2055598"/>
                  <a:pt x="442230" y="2033827"/>
                </a:cubicBezTo>
                <a:cubicBezTo>
                  <a:pt x="418079" y="2031815"/>
                  <a:pt x="212722" y="2016910"/>
                  <a:pt x="199634" y="2005835"/>
                </a:cubicBezTo>
                <a:cubicBezTo>
                  <a:pt x="178134" y="1987643"/>
                  <a:pt x="208965" y="1950024"/>
                  <a:pt x="208965" y="1921860"/>
                </a:cubicBezTo>
                <a:cubicBezTo>
                  <a:pt x="208965" y="1902941"/>
                  <a:pt x="202744" y="1884537"/>
                  <a:pt x="199634" y="1865876"/>
                </a:cubicBezTo>
                <a:cubicBezTo>
                  <a:pt x="146967" y="1863587"/>
                  <a:pt x="85713" y="1861338"/>
                  <a:pt x="23932" y="1858453"/>
                </a:cubicBezTo>
                <a:lnTo>
                  <a:pt x="0" y="1857183"/>
                </a:lnTo>
                <a:lnTo>
                  <a:pt x="711782" y="170607"/>
                </a:lnTo>
                <a:lnTo>
                  <a:pt x="729533" y="197825"/>
                </a:lnTo>
                <a:cubicBezTo>
                  <a:pt x="749772" y="228653"/>
                  <a:pt x="772215" y="261882"/>
                  <a:pt x="787463" y="279672"/>
                </a:cubicBezTo>
                <a:cubicBezTo>
                  <a:pt x="796051" y="289691"/>
                  <a:pt x="806124" y="298333"/>
                  <a:pt x="815455" y="307664"/>
                </a:cubicBezTo>
                <a:cubicBezTo>
                  <a:pt x="822446" y="328639"/>
                  <a:pt x="826566" y="354911"/>
                  <a:pt x="852777" y="363648"/>
                </a:cubicBezTo>
                <a:lnTo>
                  <a:pt x="880769" y="354317"/>
                </a:lnTo>
                <a:cubicBezTo>
                  <a:pt x="890100" y="344986"/>
                  <a:pt x="901091" y="337063"/>
                  <a:pt x="908761" y="326325"/>
                </a:cubicBezTo>
                <a:cubicBezTo>
                  <a:pt x="941118" y="281026"/>
                  <a:pt x="916449" y="301618"/>
                  <a:pt x="936753" y="261011"/>
                </a:cubicBezTo>
                <a:cubicBezTo>
                  <a:pt x="941768" y="250981"/>
                  <a:pt x="950399" y="243049"/>
                  <a:pt x="955414" y="233019"/>
                </a:cubicBezTo>
                <a:cubicBezTo>
                  <a:pt x="959813" y="224222"/>
                  <a:pt x="959028" y="213030"/>
                  <a:pt x="964745" y="205027"/>
                </a:cubicBezTo>
                <a:cubicBezTo>
                  <a:pt x="974971" y="190710"/>
                  <a:pt x="989626" y="180146"/>
                  <a:pt x="1002067" y="167705"/>
                </a:cubicBezTo>
                <a:cubicBezTo>
                  <a:pt x="1014508" y="170815"/>
                  <a:pt x="1028255" y="170673"/>
                  <a:pt x="1039389" y="177035"/>
                </a:cubicBezTo>
                <a:cubicBezTo>
                  <a:pt x="1065410" y="191904"/>
                  <a:pt x="1068475" y="211939"/>
                  <a:pt x="1086042" y="233019"/>
                </a:cubicBezTo>
                <a:cubicBezTo>
                  <a:pt x="1094490" y="243156"/>
                  <a:pt x="1105586" y="250874"/>
                  <a:pt x="1114034" y="261011"/>
                </a:cubicBezTo>
                <a:cubicBezTo>
                  <a:pt x="1152912" y="307664"/>
                  <a:pt x="1109370" y="273452"/>
                  <a:pt x="1160687" y="307664"/>
                </a:cubicBezTo>
                <a:cubicBezTo>
                  <a:pt x="1179348" y="285893"/>
                  <a:pt x="1201165" y="266470"/>
                  <a:pt x="1216671" y="242350"/>
                </a:cubicBezTo>
                <a:cubicBezTo>
                  <a:pt x="1231376" y="219476"/>
                  <a:pt x="1244298" y="178131"/>
                  <a:pt x="1253994" y="149044"/>
                </a:cubicBezTo>
                <a:cubicBezTo>
                  <a:pt x="1322590" y="189058"/>
                  <a:pt x="1352134" y="193562"/>
                  <a:pt x="1393953" y="242350"/>
                </a:cubicBezTo>
                <a:cubicBezTo>
                  <a:pt x="1404073" y="254157"/>
                  <a:pt x="1412614" y="267231"/>
                  <a:pt x="1421945" y="279672"/>
                </a:cubicBezTo>
                <a:cubicBezTo>
                  <a:pt x="1425055" y="267231"/>
                  <a:pt x="1428588" y="254889"/>
                  <a:pt x="1431275" y="242350"/>
                </a:cubicBezTo>
                <a:cubicBezTo>
                  <a:pt x="1436696" y="217052"/>
                  <a:pt x="1448613" y="147234"/>
                  <a:pt x="1459267" y="111721"/>
                </a:cubicBezTo>
                <a:cubicBezTo>
                  <a:pt x="1464919" y="92880"/>
                  <a:pt x="1477928" y="55737"/>
                  <a:pt x="1477928" y="55737"/>
                </a:cubicBezTo>
                <a:cubicBezTo>
                  <a:pt x="1490369" y="58847"/>
                  <a:pt x="1504745" y="57714"/>
                  <a:pt x="1515251" y="65068"/>
                </a:cubicBezTo>
                <a:cubicBezTo>
                  <a:pt x="1536871" y="80202"/>
                  <a:pt x="1552573" y="102391"/>
                  <a:pt x="1571234" y="121052"/>
                </a:cubicBezTo>
                <a:lnTo>
                  <a:pt x="1608557" y="158374"/>
                </a:lnTo>
                <a:lnTo>
                  <a:pt x="1645879" y="195697"/>
                </a:lnTo>
                <a:cubicBezTo>
                  <a:pt x="1658320" y="183256"/>
                  <a:pt x="1675334" y="174111"/>
                  <a:pt x="1683202" y="158374"/>
                </a:cubicBezTo>
                <a:cubicBezTo>
                  <a:pt x="1691663" y="141453"/>
                  <a:pt x="1687096" y="120511"/>
                  <a:pt x="1692532" y="102390"/>
                </a:cubicBezTo>
                <a:cubicBezTo>
                  <a:pt x="1696529" y="89067"/>
                  <a:pt x="1704973" y="77509"/>
                  <a:pt x="1711194" y="65068"/>
                </a:cubicBezTo>
                <a:cubicBezTo>
                  <a:pt x="1712172" y="59201"/>
                  <a:pt x="1714160" y="47608"/>
                  <a:pt x="1716654" y="32913"/>
                </a:cubicBezTo>
                <a:lnTo>
                  <a:pt x="1722165" y="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F43D84-6F51-4F35-B4A2-A532CEE86698}"/>
              </a:ext>
            </a:extLst>
          </p:cNvPr>
          <p:cNvSpPr txBox="1"/>
          <p:nvPr/>
        </p:nvSpPr>
        <p:spPr>
          <a:xfrm>
            <a:off x="6493372" y="2640794"/>
            <a:ext cx="748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chemeClr val="accent6">
                    <a:lumMod val="75000"/>
                  </a:schemeClr>
                </a:solidFill>
              </a:rPr>
              <a:t>Α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B4FE11A-11F1-4DC1-AD08-FC79B29A20D1}"/>
              </a:ext>
            </a:extLst>
          </p:cNvPr>
          <p:cNvSpPr txBox="1"/>
          <p:nvPr/>
        </p:nvSpPr>
        <p:spPr>
          <a:xfrm>
            <a:off x="4997764" y="5916456"/>
            <a:ext cx="748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chemeClr val="accent6">
                    <a:lumMod val="75000"/>
                  </a:schemeClr>
                </a:solidFill>
              </a:rPr>
              <a:t>Β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89F7376-E6C7-4ADC-8F9E-1CB03FA57F10}"/>
              </a:ext>
            </a:extLst>
          </p:cNvPr>
          <p:cNvSpPr txBox="1"/>
          <p:nvPr/>
        </p:nvSpPr>
        <p:spPr>
          <a:xfrm>
            <a:off x="10934444" y="5916456"/>
            <a:ext cx="748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C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45175B-4AE1-46EB-B92F-B98C31445090}"/>
              </a:ext>
            </a:extLst>
          </p:cNvPr>
          <p:cNvSpPr/>
          <p:nvPr/>
        </p:nvSpPr>
        <p:spPr>
          <a:xfrm>
            <a:off x="878323" y="2755006"/>
            <a:ext cx="3537814" cy="63384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C00000"/>
                </a:solidFill>
              </a:rPr>
              <a:t>∠A+∠B+∠C=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180°</a:t>
            </a:r>
            <a:endParaRPr lang="en-US" sz="3600" dirty="0">
              <a:solidFill>
                <a:srgbClr val="C00000"/>
              </a:solidFill>
            </a:endParaRPr>
          </a:p>
        </p:txBody>
      </p:sp>
      <p:pic>
        <p:nvPicPr>
          <p:cNvPr id="62" name="!!A" descr="Icon&#10;&#10;Description automatically generated">
            <a:extLst>
              <a:ext uri="{FF2B5EF4-FFF2-40B4-BE49-F238E27FC236}">
                <a16:creationId xmlns:a16="http://schemas.microsoft.com/office/drawing/2014/main" id="{290CF147-B3EA-4B78-8078-9D8DEB5DBC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957" y="3071929"/>
            <a:ext cx="1030788" cy="897783"/>
          </a:xfrm>
          <a:prstGeom prst="rect">
            <a:avLst/>
          </a:prstGeom>
        </p:spPr>
      </p:pic>
      <p:pic>
        <p:nvPicPr>
          <p:cNvPr id="64" name="Picture 63" descr="Shape, icon&#10;&#10;Description automatically generated with medium confidence">
            <a:extLst>
              <a:ext uri="{FF2B5EF4-FFF2-40B4-BE49-F238E27FC236}">
                <a16:creationId xmlns:a16="http://schemas.microsoft.com/office/drawing/2014/main" id="{05F92624-905D-48B0-8C6F-99EDC475E16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069" y="5439465"/>
            <a:ext cx="1039101" cy="723214"/>
          </a:xfrm>
          <a:prstGeom prst="rect">
            <a:avLst/>
          </a:prstGeom>
        </p:spPr>
      </p:pic>
      <p:pic>
        <p:nvPicPr>
          <p:cNvPr id="66" name="Picture 65" descr="A picture containing icon&#10;&#10;Description automatically generated">
            <a:extLst>
              <a:ext uri="{FF2B5EF4-FFF2-40B4-BE49-F238E27FC236}">
                <a16:creationId xmlns:a16="http://schemas.microsoft.com/office/drawing/2014/main" id="{92D0C229-494B-479B-B463-230C87507FB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5042" y="5521699"/>
            <a:ext cx="1255234" cy="631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26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8E33FF-E0C0-4EFA-A64B-7C2A94A683C5}"/>
              </a:ext>
            </a:extLst>
          </p:cNvPr>
          <p:cNvSpPr/>
          <p:nvPr/>
        </p:nvSpPr>
        <p:spPr>
          <a:xfrm>
            <a:off x="1891462" y="479182"/>
            <a:ext cx="8458838" cy="11010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Sum of interior angles of a polygon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154D2E-B4D5-4755-9946-F630C402AA97}"/>
              </a:ext>
            </a:extLst>
          </p:cNvPr>
          <p:cNvSpPr txBox="1"/>
          <p:nvPr/>
        </p:nvSpPr>
        <p:spPr>
          <a:xfrm>
            <a:off x="718456" y="1749488"/>
            <a:ext cx="10804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Here’s how we could see this intuitively: </a:t>
            </a: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3FF57E11-96BB-4539-98D8-56D6B3564AEA}"/>
              </a:ext>
            </a:extLst>
          </p:cNvPr>
          <p:cNvSpPr/>
          <p:nvPr/>
        </p:nvSpPr>
        <p:spPr>
          <a:xfrm>
            <a:off x="5687982" y="3592532"/>
            <a:ext cx="4446316" cy="2551733"/>
          </a:xfrm>
          <a:custGeom>
            <a:avLst/>
            <a:gdLst>
              <a:gd name="connsiteX0" fmla="*/ 1722165 w 4446316"/>
              <a:gd name="connsiteY0" fmla="*/ 0 h 2551733"/>
              <a:gd name="connsiteX1" fmla="*/ 4446316 w 4446316"/>
              <a:gd name="connsiteY1" fmla="*/ 1938773 h 2551733"/>
              <a:gd name="connsiteX2" fmla="*/ 4438770 w 4446316"/>
              <a:gd name="connsiteY2" fmla="*/ 1940319 h 2551733"/>
              <a:gd name="connsiteX3" fmla="*/ 4314434 w 4446316"/>
              <a:gd name="connsiteY3" fmla="*/ 1987174 h 2551733"/>
              <a:gd name="connsiteX4" fmla="*/ 4221128 w 4446316"/>
              <a:gd name="connsiteY4" fmla="*/ 2015166 h 2551733"/>
              <a:gd name="connsiteX5" fmla="*/ 4137153 w 4446316"/>
              <a:gd name="connsiteY5" fmla="*/ 2043158 h 2551733"/>
              <a:gd name="connsiteX6" fmla="*/ 4221128 w 4446316"/>
              <a:gd name="connsiteY6" fmla="*/ 2117803 h 2551733"/>
              <a:gd name="connsiteX7" fmla="*/ 4295773 w 4446316"/>
              <a:gd name="connsiteY7" fmla="*/ 2183117 h 2551733"/>
              <a:gd name="connsiteX8" fmla="*/ 4249120 w 4446316"/>
              <a:gd name="connsiteY8" fmla="*/ 2239101 h 2551733"/>
              <a:gd name="connsiteX9" fmla="*/ 4165145 w 4446316"/>
              <a:gd name="connsiteY9" fmla="*/ 2295084 h 2551733"/>
              <a:gd name="connsiteX10" fmla="*/ 4146483 w 4446316"/>
              <a:gd name="connsiteY10" fmla="*/ 2313746 h 2551733"/>
              <a:gd name="connsiteX11" fmla="*/ 4211798 w 4446316"/>
              <a:gd name="connsiteY11" fmla="*/ 2351068 h 2551733"/>
              <a:gd name="connsiteX12" fmla="*/ 4239789 w 4446316"/>
              <a:gd name="connsiteY12" fmla="*/ 2360399 h 2551733"/>
              <a:gd name="connsiteX13" fmla="*/ 4277112 w 4446316"/>
              <a:gd name="connsiteY13" fmla="*/ 2379060 h 2551733"/>
              <a:gd name="connsiteX14" fmla="*/ 4174475 w 4446316"/>
              <a:gd name="connsiteY14" fmla="*/ 2425713 h 2551733"/>
              <a:gd name="connsiteX15" fmla="*/ 4109161 w 4446316"/>
              <a:gd name="connsiteY15" fmla="*/ 2453705 h 2551733"/>
              <a:gd name="connsiteX16" fmla="*/ 4071838 w 4446316"/>
              <a:gd name="connsiteY16" fmla="*/ 2472366 h 2551733"/>
              <a:gd name="connsiteX17" fmla="*/ 4158819 w 4446316"/>
              <a:gd name="connsiteY17" fmla="*/ 2544683 h 2551733"/>
              <a:gd name="connsiteX18" fmla="*/ 4168231 w 4446316"/>
              <a:gd name="connsiteY18" fmla="*/ 2551733 h 2551733"/>
              <a:gd name="connsiteX19" fmla="*/ 586833 w 4446316"/>
              <a:gd name="connsiteY19" fmla="*/ 2551733 h 2551733"/>
              <a:gd name="connsiteX20" fmla="*/ 591520 w 4446316"/>
              <a:gd name="connsiteY20" fmla="*/ 2547011 h 2551733"/>
              <a:gd name="connsiteX21" fmla="*/ 628842 w 4446316"/>
              <a:gd name="connsiteY21" fmla="*/ 2500358 h 2551733"/>
              <a:gd name="connsiteX22" fmla="*/ 722149 w 4446316"/>
              <a:gd name="connsiteY22" fmla="*/ 2360399 h 2551733"/>
              <a:gd name="connsiteX23" fmla="*/ 572859 w 4446316"/>
              <a:gd name="connsiteY23" fmla="*/ 2351068 h 2551733"/>
              <a:gd name="connsiteX24" fmla="*/ 544867 w 4446316"/>
              <a:gd name="connsiteY24" fmla="*/ 2332407 h 2551733"/>
              <a:gd name="connsiteX25" fmla="*/ 563528 w 4446316"/>
              <a:gd name="connsiteY25" fmla="*/ 2304415 h 2551733"/>
              <a:gd name="connsiteX26" fmla="*/ 572859 w 4446316"/>
              <a:gd name="connsiteY26" fmla="*/ 2267092 h 2551733"/>
              <a:gd name="connsiteX27" fmla="*/ 582189 w 4446316"/>
              <a:gd name="connsiteY27" fmla="*/ 2239101 h 2551733"/>
              <a:gd name="connsiteX28" fmla="*/ 610181 w 4446316"/>
              <a:gd name="connsiteY28" fmla="*/ 2173786 h 2551733"/>
              <a:gd name="connsiteX29" fmla="*/ 535536 w 4446316"/>
              <a:gd name="connsiteY29" fmla="*/ 2183117 h 2551733"/>
              <a:gd name="connsiteX30" fmla="*/ 498214 w 4446316"/>
              <a:gd name="connsiteY30" fmla="*/ 2192448 h 2551733"/>
              <a:gd name="connsiteX31" fmla="*/ 451561 w 4446316"/>
              <a:gd name="connsiteY31" fmla="*/ 2201778 h 2551733"/>
              <a:gd name="connsiteX32" fmla="*/ 395577 w 4446316"/>
              <a:gd name="connsiteY32" fmla="*/ 2211109 h 2551733"/>
              <a:gd name="connsiteX33" fmla="*/ 386247 w 4446316"/>
              <a:gd name="connsiteY33" fmla="*/ 2173786 h 2551733"/>
              <a:gd name="connsiteX34" fmla="*/ 423569 w 4446316"/>
              <a:gd name="connsiteY34" fmla="*/ 2099141 h 2551733"/>
              <a:gd name="connsiteX35" fmla="*/ 442230 w 4446316"/>
              <a:gd name="connsiteY35" fmla="*/ 2033827 h 2551733"/>
              <a:gd name="connsiteX36" fmla="*/ 199634 w 4446316"/>
              <a:gd name="connsiteY36" fmla="*/ 2005835 h 2551733"/>
              <a:gd name="connsiteX37" fmla="*/ 208965 w 4446316"/>
              <a:gd name="connsiteY37" fmla="*/ 1921860 h 2551733"/>
              <a:gd name="connsiteX38" fmla="*/ 199634 w 4446316"/>
              <a:gd name="connsiteY38" fmla="*/ 1865876 h 2551733"/>
              <a:gd name="connsiteX39" fmla="*/ 23932 w 4446316"/>
              <a:gd name="connsiteY39" fmla="*/ 1858453 h 2551733"/>
              <a:gd name="connsiteX40" fmla="*/ 0 w 4446316"/>
              <a:gd name="connsiteY40" fmla="*/ 1857183 h 2551733"/>
              <a:gd name="connsiteX41" fmla="*/ 711782 w 4446316"/>
              <a:gd name="connsiteY41" fmla="*/ 170607 h 2551733"/>
              <a:gd name="connsiteX42" fmla="*/ 729533 w 4446316"/>
              <a:gd name="connsiteY42" fmla="*/ 197825 h 2551733"/>
              <a:gd name="connsiteX43" fmla="*/ 787463 w 4446316"/>
              <a:gd name="connsiteY43" fmla="*/ 279672 h 2551733"/>
              <a:gd name="connsiteX44" fmla="*/ 815455 w 4446316"/>
              <a:gd name="connsiteY44" fmla="*/ 307664 h 2551733"/>
              <a:gd name="connsiteX45" fmla="*/ 852777 w 4446316"/>
              <a:gd name="connsiteY45" fmla="*/ 363648 h 2551733"/>
              <a:gd name="connsiteX46" fmla="*/ 880769 w 4446316"/>
              <a:gd name="connsiteY46" fmla="*/ 354317 h 2551733"/>
              <a:gd name="connsiteX47" fmla="*/ 908761 w 4446316"/>
              <a:gd name="connsiteY47" fmla="*/ 326325 h 2551733"/>
              <a:gd name="connsiteX48" fmla="*/ 936753 w 4446316"/>
              <a:gd name="connsiteY48" fmla="*/ 261011 h 2551733"/>
              <a:gd name="connsiteX49" fmla="*/ 955414 w 4446316"/>
              <a:gd name="connsiteY49" fmla="*/ 233019 h 2551733"/>
              <a:gd name="connsiteX50" fmla="*/ 964745 w 4446316"/>
              <a:gd name="connsiteY50" fmla="*/ 205027 h 2551733"/>
              <a:gd name="connsiteX51" fmla="*/ 1002067 w 4446316"/>
              <a:gd name="connsiteY51" fmla="*/ 167705 h 2551733"/>
              <a:gd name="connsiteX52" fmla="*/ 1039389 w 4446316"/>
              <a:gd name="connsiteY52" fmla="*/ 177035 h 2551733"/>
              <a:gd name="connsiteX53" fmla="*/ 1086042 w 4446316"/>
              <a:gd name="connsiteY53" fmla="*/ 233019 h 2551733"/>
              <a:gd name="connsiteX54" fmla="*/ 1114034 w 4446316"/>
              <a:gd name="connsiteY54" fmla="*/ 261011 h 2551733"/>
              <a:gd name="connsiteX55" fmla="*/ 1160687 w 4446316"/>
              <a:gd name="connsiteY55" fmla="*/ 307664 h 2551733"/>
              <a:gd name="connsiteX56" fmla="*/ 1216671 w 4446316"/>
              <a:gd name="connsiteY56" fmla="*/ 242350 h 2551733"/>
              <a:gd name="connsiteX57" fmla="*/ 1253994 w 4446316"/>
              <a:gd name="connsiteY57" fmla="*/ 149044 h 2551733"/>
              <a:gd name="connsiteX58" fmla="*/ 1393953 w 4446316"/>
              <a:gd name="connsiteY58" fmla="*/ 242350 h 2551733"/>
              <a:gd name="connsiteX59" fmla="*/ 1421945 w 4446316"/>
              <a:gd name="connsiteY59" fmla="*/ 279672 h 2551733"/>
              <a:gd name="connsiteX60" fmla="*/ 1431275 w 4446316"/>
              <a:gd name="connsiteY60" fmla="*/ 242350 h 2551733"/>
              <a:gd name="connsiteX61" fmla="*/ 1459267 w 4446316"/>
              <a:gd name="connsiteY61" fmla="*/ 111721 h 2551733"/>
              <a:gd name="connsiteX62" fmla="*/ 1477928 w 4446316"/>
              <a:gd name="connsiteY62" fmla="*/ 55737 h 2551733"/>
              <a:gd name="connsiteX63" fmla="*/ 1515251 w 4446316"/>
              <a:gd name="connsiteY63" fmla="*/ 65068 h 2551733"/>
              <a:gd name="connsiteX64" fmla="*/ 1571234 w 4446316"/>
              <a:gd name="connsiteY64" fmla="*/ 121052 h 2551733"/>
              <a:gd name="connsiteX65" fmla="*/ 1608557 w 4446316"/>
              <a:gd name="connsiteY65" fmla="*/ 158374 h 2551733"/>
              <a:gd name="connsiteX66" fmla="*/ 1645879 w 4446316"/>
              <a:gd name="connsiteY66" fmla="*/ 195697 h 2551733"/>
              <a:gd name="connsiteX67" fmla="*/ 1683202 w 4446316"/>
              <a:gd name="connsiteY67" fmla="*/ 158374 h 2551733"/>
              <a:gd name="connsiteX68" fmla="*/ 1692532 w 4446316"/>
              <a:gd name="connsiteY68" fmla="*/ 102390 h 2551733"/>
              <a:gd name="connsiteX69" fmla="*/ 1711194 w 4446316"/>
              <a:gd name="connsiteY69" fmla="*/ 65068 h 2551733"/>
              <a:gd name="connsiteX70" fmla="*/ 1716654 w 4446316"/>
              <a:gd name="connsiteY70" fmla="*/ 32913 h 2551733"/>
              <a:gd name="connsiteX71" fmla="*/ 1722165 w 4446316"/>
              <a:gd name="connsiteY71" fmla="*/ 0 h 2551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4446316" h="2551733">
                <a:moveTo>
                  <a:pt x="1722165" y="0"/>
                </a:moveTo>
                <a:lnTo>
                  <a:pt x="4446316" y="1938773"/>
                </a:lnTo>
                <a:lnTo>
                  <a:pt x="4438770" y="1940319"/>
                </a:lnTo>
                <a:cubicBezTo>
                  <a:pt x="4396933" y="1950438"/>
                  <a:pt x="4380193" y="1964158"/>
                  <a:pt x="4314434" y="1987174"/>
                </a:cubicBezTo>
                <a:cubicBezTo>
                  <a:pt x="4283786" y="1997901"/>
                  <a:pt x="4252092" y="2005388"/>
                  <a:pt x="4221128" y="2015166"/>
                </a:cubicBezTo>
                <a:cubicBezTo>
                  <a:pt x="4192992" y="2024051"/>
                  <a:pt x="4165145" y="2033827"/>
                  <a:pt x="4137153" y="2043158"/>
                </a:cubicBezTo>
                <a:cubicBezTo>
                  <a:pt x="4165145" y="2068040"/>
                  <a:pt x="4192693" y="2093430"/>
                  <a:pt x="4221128" y="2117803"/>
                </a:cubicBezTo>
                <a:cubicBezTo>
                  <a:pt x="4300872" y="2186155"/>
                  <a:pt x="4238601" y="2125945"/>
                  <a:pt x="4295773" y="2183117"/>
                </a:cubicBezTo>
                <a:cubicBezTo>
                  <a:pt x="4280222" y="2201778"/>
                  <a:pt x="4267564" y="2223292"/>
                  <a:pt x="4249120" y="2239101"/>
                </a:cubicBezTo>
                <a:cubicBezTo>
                  <a:pt x="4223577" y="2260995"/>
                  <a:pt x="4188933" y="2271296"/>
                  <a:pt x="4165145" y="2295084"/>
                </a:cubicBezTo>
                <a:lnTo>
                  <a:pt x="4146483" y="2313746"/>
                </a:lnTo>
                <a:cubicBezTo>
                  <a:pt x="4210659" y="2335136"/>
                  <a:pt x="4132722" y="2305881"/>
                  <a:pt x="4211798" y="2351068"/>
                </a:cubicBezTo>
                <a:cubicBezTo>
                  <a:pt x="4220337" y="2355948"/>
                  <a:pt x="4230749" y="2356525"/>
                  <a:pt x="4239789" y="2360399"/>
                </a:cubicBezTo>
                <a:cubicBezTo>
                  <a:pt x="4252574" y="2365878"/>
                  <a:pt x="4264671" y="2372840"/>
                  <a:pt x="4277112" y="2379060"/>
                </a:cubicBezTo>
                <a:cubicBezTo>
                  <a:pt x="4162587" y="2417234"/>
                  <a:pt x="4276105" y="2374897"/>
                  <a:pt x="4174475" y="2425713"/>
                </a:cubicBezTo>
                <a:cubicBezTo>
                  <a:pt x="4153289" y="2436306"/>
                  <a:pt x="4130724" y="2443903"/>
                  <a:pt x="4109161" y="2453705"/>
                </a:cubicBezTo>
                <a:cubicBezTo>
                  <a:pt x="4096498" y="2459461"/>
                  <a:pt x="4084279" y="2466146"/>
                  <a:pt x="4071838" y="2472366"/>
                </a:cubicBezTo>
                <a:cubicBezTo>
                  <a:pt x="4101385" y="2495693"/>
                  <a:pt x="4129826" y="2520577"/>
                  <a:pt x="4158819" y="2544683"/>
                </a:cubicBezTo>
                <a:lnTo>
                  <a:pt x="4168231" y="2551733"/>
                </a:lnTo>
                <a:lnTo>
                  <a:pt x="586833" y="2551733"/>
                </a:lnTo>
                <a:lnTo>
                  <a:pt x="591520" y="2547011"/>
                </a:lnTo>
                <a:cubicBezTo>
                  <a:pt x="604842" y="2532208"/>
                  <a:pt x="615520" y="2515161"/>
                  <a:pt x="628842" y="2500358"/>
                </a:cubicBezTo>
                <a:cubicBezTo>
                  <a:pt x="645565" y="2481777"/>
                  <a:pt x="751863" y="2390113"/>
                  <a:pt x="722149" y="2360399"/>
                </a:cubicBezTo>
                <a:cubicBezTo>
                  <a:pt x="686892" y="2325142"/>
                  <a:pt x="622109" y="2358844"/>
                  <a:pt x="572859" y="2351068"/>
                </a:cubicBezTo>
                <a:cubicBezTo>
                  <a:pt x="561782" y="2349319"/>
                  <a:pt x="554198" y="2338627"/>
                  <a:pt x="544867" y="2332407"/>
                </a:cubicBezTo>
                <a:cubicBezTo>
                  <a:pt x="551087" y="2323076"/>
                  <a:pt x="559111" y="2314722"/>
                  <a:pt x="563528" y="2304415"/>
                </a:cubicBezTo>
                <a:cubicBezTo>
                  <a:pt x="568580" y="2292628"/>
                  <a:pt x="569336" y="2279423"/>
                  <a:pt x="572859" y="2267092"/>
                </a:cubicBezTo>
                <a:cubicBezTo>
                  <a:pt x="575561" y="2257635"/>
                  <a:pt x="578536" y="2248233"/>
                  <a:pt x="582189" y="2239101"/>
                </a:cubicBezTo>
                <a:cubicBezTo>
                  <a:pt x="590986" y="2217108"/>
                  <a:pt x="600850" y="2195558"/>
                  <a:pt x="610181" y="2173786"/>
                </a:cubicBezTo>
                <a:cubicBezTo>
                  <a:pt x="585299" y="2176896"/>
                  <a:pt x="560270" y="2178994"/>
                  <a:pt x="535536" y="2183117"/>
                </a:cubicBezTo>
                <a:cubicBezTo>
                  <a:pt x="522887" y="2185225"/>
                  <a:pt x="510732" y="2189666"/>
                  <a:pt x="498214" y="2192448"/>
                </a:cubicBezTo>
                <a:cubicBezTo>
                  <a:pt x="482733" y="2195888"/>
                  <a:pt x="467164" y="2198941"/>
                  <a:pt x="451561" y="2201778"/>
                </a:cubicBezTo>
                <a:cubicBezTo>
                  <a:pt x="432947" y="2205162"/>
                  <a:pt x="412966" y="2218562"/>
                  <a:pt x="395577" y="2211109"/>
                </a:cubicBezTo>
                <a:cubicBezTo>
                  <a:pt x="383790" y="2206057"/>
                  <a:pt x="389357" y="2186227"/>
                  <a:pt x="386247" y="2173786"/>
                </a:cubicBezTo>
                <a:cubicBezTo>
                  <a:pt x="386247" y="2173786"/>
                  <a:pt x="413238" y="2124970"/>
                  <a:pt x="423569" y="2099141"/>
                </a:cubicBezTo>
                <a:cubicBezTo>
                  <a:pt x="431978" y="2078118"/>
                  <a:pt x="436010" y="2055598"/>
                  <a:pt x="442230" y="2033827"/>
                </a:cubicBezTo>
                <a:cubicBezTo>
                  <a:pt x="418079" y="2031815"/>
                  <a:pt x="212722" y="2016910"/>
                  <a:pt x="199634" y="2005835"/>
                </a:cubicBezTo>
                <a:cubicBezTo>
                  <a:pt x="178134" y="1987643"/>
                  <a:pt x="208965" y="1950024"/>
                  <a:pt x="208965" y="1921860"/>
                </a:cubicBezTo>
                <a:cubicBezTo>
                  <a:pt x="208965" y="1902941"/>
                  <a:pt x="202744" y="1884537"/>
                  <a:pt x="199634" y="1865876"/>
                </a:cubicBezTo>
                <a:cubicBezTo>
                  <a:pt x="146967" y="1863587"/>
                  <a:pt x="85713" y="1861338"/>
                  <a:pt x="23932" y="1858453"/>
                </a:cubicBezTo>
                <a:lnTo>
                  <a:pt x="0" y="1857183"/>
                </a:lnTo>
                <a:lnTo>
                  <a:pt x="711782" y="170607"/>
                </a:lnTo>
                <a:lnTo>
                  <a:pt x="729533" y="197825"/>
                </a:lnTo>
                <a:cubicBezTo>
                  <a:pt x="749772" y="228653"/>
                  <a:pt x="772215" y="261882"/>
                  <a:pt x="787463" y="279672"/>
                </a:cubicBezTo>
                <a:cubicBezTo>
                  <a:pt x="796051" y="289691"/>
                  <a:pt x="806124" y="298333"/>
                  <a:pt x="815455" y="307664"/>
                </a:cubicBezTo>
                <a:cubicBezTo>
                  <a:pt x="822446" y="328639"/>
                  <a:pt x="826566" y="354911"/>
                  <a:pt x="852777" y="363648"/>
                </a:cubicBezTo>
                <a:lnTo>
                  <a:pt x="880769" y="354317"/>
                </a:lnTo>
                <a:cubicBezTo>
                  <a:pt x="890100" y="344986"/>
                  <a:pt x="901091" y="337063"/>
                  <a:pt x="908761" y="326325"/>
                </a:cubicBezTo>
                <a:cubicBezTo>
                  <a:pt x="941118" y="281026"/>
                  <a:pt x="916449" y="301618"/>
                  <a:pt x="936753" y="261011"/>
                </a:cubicBezTo>
                <a:cubicBezTo>
                  <a:pt x="941768" y="250981"/>
                  <a:pt x="950399" y="243049"/>
                  <a:pt x="955414" y="233019"/>
                </a:cubicBezTo>
                <a:cubicBezTo>
                  <a:pt x="959813" y="224222"/>
                  <a:pt x="959028" y="213030"/>
                  <a:pt x="964745" y="205027"/>
                </a:cubicBezTo>
                <a:cubicBezTo>
                  <a:pt x="974971" y="190710"/>
                  <a:pt x="989626" y="180146"/>
                  <a:pt x="1002067" y="167705"/>
                </a:cubicBezTo>
                <a:cubicBezTo>
                  <a:pt x="1014508" y="170815"/>
                  <a:pt x="1028255" y="170673"/>
                  <a:pt x="1039389" y="177035"/>
                </a:cubicBezTo>
                <a:cubicBezTo>
                  <a:pt x="1065410" y="191904"/>
                  <a:pt x="1068475" y="211939"/>
                  <a:pt x="1086042" y="233019"/>
                </a:cubicBezTo>
                <a:cubicBezTo>
                  <a:pt x="1094490" y="243156"/>
                  <a:pt x="1105586" y="250874"/>
                  <a:pt x="1114034" y="261011"/>
                </a:cubicBezTo>
                <a:cubicBezTo>
                  <a:pt x="1152912" y="307664"/>
                  <a:pt x="1109370" y="273452"/>
                  <a:pt x="1160687" y="307664"/>
                </a:cubicBezTo>
                <a:cubicBezTo>
                  <a:pt x="1179348" y="285893"/>
                  <a:pt x="1201165" y="266470"/>
                  <a:pt x="1216671" y="242350"/>
                </a:cubicBezTo>
                <a:cubicBezTo>
                  <a:pt x="1231376" y="219476"/>
                  <a:pt x="1244298" y="178131"/>
                  <a:pt x="1253994" y="149044"/>
                </a:cubicBezTo>
                <a:cubicBezTo>
                  <a:pt x="1322590" y="189058"/>
                  <a:pt x="1352134" y="193562"/>
                  <a:pt x="1393953" y="242350"/>
                </a:cubicBezTo>
                <a:cubicBezTo>
                  <a:pt x="1404073" y="254157"/>
                  <a:pt x="1412614" y="267231"/>
                  <a:pt x="1421945" y="279672"/>
                </a:cubicBezTo>
                <a:cubicBezTo>
                  <a:pt x="1425055" y="267231"/>
                  <a:pt x="1428588" y="254889"/>
                  <a:pt x="1431275" y="242350"/>
                </a:cubicBezTo>
                <a:cubicBezTo>
                  <a:pt x="1436696" y="217052"/>
                  <a:pt x="1448613" y="147234"/>
                  <a:pt x="1459267" y="111721"/>
                </a:cubicBezTo>
                <a:cubicBezTo>
                  <a:pt x="1464919" y="92880"/>
                  <a:pt x="1477928" y="55737"/>
                  <a:pt x="1477928" y="55737"/>
                </a:cubicBezTo>
                <a:cubicBezTo>
                  <a:pt x="1490369" y="58847"/>
                  <a:pt x="1504745" y="57714"/>
                  <a:pt x="1515251" y="65068"/>
                </a:cubicBezTo>
                <a:cubicBezTo>
                  <a:pt x="1536871" y="80202"/>
                  <a:pt x="1552573" y="102391"/>
                  <a:pt x="1571234" y="121052"/>
                </a:cubicBezTo>
                <a:lnTo>
                  <a:pt x="1608557" y="158374"/>
                </a:lnTo>
                <a:lnTo>
                  <a:pt x="1645879" y="195697"/>
                </a:lnTo>
                <a:cubicBezTo>
                  <a:pt x="1658320" y="183256"/>
                  <a:pt x="1675334" y="174111"/>
                  <a:pt x="1683202" y="158374"/>
                </a:cubicBezTo>
                <a:cubicBezTo>
                  <a:pt x="1691663" y="141453"/>
                  <a:pt x="1687096" y="120511"/>
                  <a:pt x="1692532" y="102390"/>
                </a:cubicBezTo>
                <a:cubicBezTo>
                  <a:pt x="1696529" y="89067"/>
                  <a:pt x="1704973" y="77509"/>
                  <a:pt x="1711194" y="65068"/>
                </a:cubicBezTo>
                <a:cubicBezTo>
                  <a:pt x="1712172" y="59201"/>
                  <a:pt x="1714160" y="47608"/>
                  <a:pt x="1716654" y="32913"/>
                </a:cubicBezTo>
                <a:lnTo>
                  <a:pt x="1722165" y="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45175B-4AE1-46EB-B92F-B98C31445090}"/>
              </a:ext>
            </a:extLst>
          </p:cNvPr>
          <p:cNvSpPr/>
          <p:nvPr/>
        </p:nvSpPr>
        <p:spPr>
          <a:xfrm>
            <a:off x="878323" y="2755006"/>
            <a:ext cx="3537814" cy="63384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C00000"/>
                </a:solidFill>
              </a:rPr>
              <a:t>∠A+∠B+∠C=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180°</a:t>
            </a:r>
            <a:endParaRPr lang="en-US" sz="3600" dirty="0">
              <a:solidFill>
                <a:srgbClr val="C00000"/>
              </a:solidFill>
            </a:endParaRPr>
          </a:p>
        </p:txBody>
      </p:sp>
      <p:pic>
        <p:nvPicPr>
          <p:cNvPr id="4" name="!!A" descr="Icon&#10;&#10;Description automatically generated">
            <a:extLst>
              <a:ext uri="{FF2B5EF4-FFF2-40B4-BE49-F238E27FC236}">
                <a16:creationId xmlns:a16="http://schemas.microsoft.com/office/drawing/2014/main" id="{556E5AA7-511C-4CF8-82A3-500ED07104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1242" y="2852808"/>
            <a:ext cx="1030788" cy="897783"/>
          </a:xfrm>
          <a:prstGeom prst="rect">
            <a:avLst/>
          </a:prstGeom>
        </p:spPr>
      </p:pic>
      <p:pic>
        <p:nvPicPr>
          <p:cNvPr id="19" name="Picture 18" descr="Shape, icon&#10;&#10;Description automatically generated with medium confidence">
            <a:extLst>
              <a:ext uri="{FF2B5EF4-FFF2-40B4-BE49-F238E27FC236}">
                <a16:creationId xmlns:a16="http://schemas.microsoft.com/office/drawing/2014/main" id="{A4A6EB0A-8F47-47A9-80D9-0915098D6FB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784" y="5548679"/>
            <a:ext cx="1039101" cy="723214"/>
          </a:xfrm>
          <a:prstGeom prst="rect">
            <a:avLst/>
          </a:prstGeom>
        </p:spPr>
      </p:pic>
      <p:pic>
        <p:nvPicPr>
          <p:cNvPr id="20" name="Picture 19" descr="A picture containing icon&#10;&#10;Description automatically generated">
            <a:extLst>
              <a:ext uri="{FF2B5EF4-FFF2-40B4-BE49-F238E27FC236}">
                <a16:creationId xmlns:a16="http://schemas.microsoft.com/office/drawing/2014/main" id="{E1D6364A-CC80-43CF-A07F-BAE25FF5C4C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879" y="5576306"/>
            <a:ext cx="1255234" cy="631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5434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8E33FF-E0C0-4EFA-A64B-7C2A94A683C5}"/>
              </a:ext>
            </a:extLst>
          </p:cNvPr>
          <p:cNvSpPr/>
          <p:nvPr/>
        </p:nvSpPr>
        <p:spPr>
          <a:xfrm>
            <a:off x="1891462" y="479182"/>
            <a:ext cx="8458838" cy="11010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Sum of interior angles of a polygon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154D2E-B4D5-4755-9946-F630C402AA97}"/>
              </a:ext>
            </a:extLst>
          </p:cNvPr>
          <p:cNvSpPr txBox="1"/>
          <p:nvPr/>
        </p:nvSpPr>
        <p:spPr>
          <a:xfrm>
            <a:off x="718456" y="1749488"/>
            <a:ext cx="10804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This fact is not obvious, however we could see it intuitively: </a:t>
            </a: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3FF57E11-96BB-4539-98D8-56D6B3564AEA}"/>
              </a:ext>
            </a:extLst>
          </p:cNvPr>
          <p:cNvSpPr/>
          <p:nvPr/>
        </p:nvSpPr>
        <p:spPr>
          <a:xfrm>
            <a:off x="5687982" y="3592532"/>
            <a:ext cx="4446316" cy="2551733"/>
          </a:xfrm>
          <a:custGeom>
            <a:avLst/>
            <a:gdLst>
              <a:gd name="connsiteX0" fmla="*/ 1722165 w 4446316"/>
              <a:gd name="connsiteY0" fmla="*/ 0 h 2551733"/>
              <a:gd name="connsiteX1" fmla="*/ 4446316 w 4446316"/>
              <a:gd name="connsiteY1" fmla="*/ 1938773 h 2551733"/>
              <a:gd name="connsiteX2" fmla="*/ 4438770 w 4446316"/>
              <a:gd name="connsiteY2" fmla="*/ 1940319 h 2551733"/>
              <a:gd name="connsiteX3" fmla="*/ 4314434 w 4446316"/>
              <a:gd name="connsiteY3" fmla="*/ 1987174 h 2551733"/>
              <a:gd name="connsiteX4" fmla="*/ 4221128 w 4446316"/>
              <a:gd name="connsiteY4" fmla="*/ 2015166 h 2551733"/>
              <a:gd name="connsiteX5" fmla="*/ 4137153 w 4446316"/>
              <a:gd name="connsiteY5" fmla="*/ 2043158 h 2551733"/>
              <a:gd name="connsiteX6" fmla="*/ 4221128 w 4446316"/>
              <a:gd name="connsiteY6" fmla="*/ 2117803 h 2551733"/>
              <a:gd name="connsiteX7" fmla="*/ 4295773 w 4446316"/>
              <a:gd name="connsiteY7" fmla="*/ 2183117 h 2551733"/>
              <a:gd name="connsiteX8" fmla="*/ 4249120 w 4446316"/>
              <a:gd name="connsiteY8" fmla="*/ 2239101 h 2551733"/>
              <a:gd name="connsiteX9" fmla="*/ 4165145 w 4446316"/>
              <a:gd name="connsiteY9" fmla="*/ 2295084 h 2551733"/>
              <a:gd name="connsiteX10" fmla="*/ 4146483 w 4446316"/>
              <a:gd name="connsiteY10" fmla="*/ 2313746 h 2551733"/>
              <a:gd name="connsiteX11" fmla="*/ 4211798 w 4446316"/>
              <a:gd name="connsiteY11" fmla="*/ 2351068 h 2551733"/>
              <a:gd name="connsiteX12" fmla="*/ 4239789 w 4446316"/>
              <a:gd name="connsiteY12" fmla="*/ 2360399 h 2551733"/>
              <a:gd name="connsiteX13" fmla="*/ 4277112 w 4446316"/>
              <a:gd name="connsiteY13" fmla="*/ 2379060 h 2551733"/>
              <a:gd name="connsiteX14" fmla="*/ 4174475 w 4446316"/>
              <a:gd name="connsiteY14" fmla="*/ 2425713 h 2551733"/>
              <a:gd name="connsiteX15" fmla="*/ 4109161 w 4446316"/>
              <a:gd name="connsiteY15" fmla="*/ 2453705 h 2551733"/>
              <a:gd name="connsiteX16" fmla="*/ 4071838 w 4446316"/>
              <a:gd name="connsiteY16" fmla="*/ 2472366 h 2551733"/>
              <a:gd name="connsiteX17" fmla="*/ 4158819 w 4446316"/>
              <a:gd name="connsiteY17" fmla="*/ 2544683 h 2551733"/>
              <a:gd name="connsiteX18" fmla="*/ 4168231 w 4446316"/>
              <a:gd name="connsiteY18" fmla="*/ 2551733 h 2551733"/>
              <a:gd name="connsiteX19" fmla="*/ 586833 w 4446316"/>
              <a:gd name="connsiteY19" fmla="*/ 2551733 h 2551733"/>
              <a:gd name="connsiteX20" fmla="*/ 591520 w 4446316"/>
              <a:gd name="connsiteY20" fmla="*/ 2547011 h 2551733"/>
              <a:gd name="connsiteX21" fmla="*/ 628842 w 4446316"/>
              <a:gd name="connsiteY21" fmla="*/ 2500358 h 2551733"/>
              <a:gd name="connsiteX22" fmla="*/ 722149 w 4446316"/>
              <a:gd name="connsiteY22" fmla="*/ 2360399 h 2551733"/>
              <a:gd name="connsiteX23" fmla="*/ 572859 w 4446316"/>
              <a:gd name="connsiteY23" fmla="*/ 2351068 h 2551733"/>
              <a:gd name="connsiteX24" fmla="*/ 544867 w 4446316"/>
              <a:gd name="connsiteY24" fmla="*/ 2332407 h 2551733"/>
              <a:gd name="connsiteX25" fmla="*/ 563528 w 4446316"/>
              <a:gd name="connsiteY25" fmla="*/ 2304415 h 2551733"/>
              <a:gd name="connsiteX26" fmla="*/ 572859 w 4446316"/>
              <a:gd name="connsiteY26" fmla="*/ 2267092 h 2551733"/>
              <a:gd name="connsiteX27" fmla="*/ 582189 w 4446316"/>
              <a:gd name="connsiteY27" fmla="*/ 2239101 h 2551733"/>
              <a:gd name="connsiteX28" fmla="*/ 610181 w 4446316"/>
              <a:gd name="connsiteY28" fmla="*/ 2173786 h 2551733"/>
              <a:gd name="connsiteX29" fmla="*/ 535536 w 4446316"/>
              <a:gd name="connsiteY29" fmla="*/ 2183117 h 2551733"/>
              <a:gd name="connsiteX30" fmla="*/ 498214 w 4446316"/>
              <a:gd name="connsiteY30" fmla="*/ 2192448 h 2551733"/>
              <a:gd name="connsiteX31" fmla="*/ 451561 w 4446316"/>
              <a:gd name="connsiteY31" fmla="*/ 2201778 h 2551733"/>
              <a:gd name="connsiteX32" fmla="*/ 395577 w 4446316"/>
              <a:gd name="connsiteY32" fmla="*/ 2211109 h 2551733"/>
              <a:gd name="connsiteX33" fmla="*/ 386247 w 4446316"/>
              <a:gd name="connsiteY33" fmla="*/ 2173786 h 2551733"/>
              <a:gd name="connsiteX34" fmla="*/ 423569 w 4446316"/>
              <a:gd name="connsiteY34" fmla="*/ 2099141 h 2551733"/>
              <a:gd name="connsiteX35" fmla="*/ 442230 w 4446316"/>
              <a:gd name="connsiteY35" fmla="*/ 2033827 h 2551733"/>
              <a:gd name="connsiteX36" fmla="*/ 199634 w 4446316"/>
              <a:gd name="connsiteY36" fmla="*/ 2005835 h 2551733"/>
              <a:gd name="connsiteX37" fmla="*/ 208965 w 4446316"/>
              <a:gd name="connsiteY37" fmla="*/ 1921860 h 2551733"/>
              <a:gd name="connsiteX38" fmla="*/ 199634 w 4446316"/>
              <a:gd name="connsiteY38" fmla="*/ 1865876 h 2551733"/>
              <a:gd name="connsiteX39" fmla="*/ 23932 w 4446316"/>
              <a:gd name="connsiteY39" fmla="*/ 1858453 h 2551733"/>
              <a:gd name="connsiteX40" fmla="*/ 0 w 4446316"/>
              <a:gd name="connsiteY40" fmla="*/ 1857183 h 2551733"/>
              <a:gd name="connsiteX41" fmla="*/ 711782 w 4446316"/>
              <a:gd name="connsiteY41" fmla="*/ 170607 h 2551733"/>
              <a:gd name="connsiteX42" fmla="*/ 729533 w 4446316"/>
              <a:gd name="connsiteY42" fmla="*/ 197825 h 2551733"/>
              <a:gd name="connsiteX43" fmla="*/ 787463 w 4446316"/>
              <a:gd name="connsiteY43" fmla="*/ 279672 h 2551733"/>
              <a:gd name="connsiteX44" fmla="*/ 815455 w 4446316"/>
              <a:gd name="connsiteY44" fmla="*/ 307664 h 2551733"/>
              <a:gd name="connsiteX45" fmla="*/ 852777 w 4446316"/>
              <a:gd name="connsiteY45" fmla="*/ 363648 h 2551733"/>
              <a:gd name="connsiteX46" fmla="*/ 880769 w 4446316"/>
              <a:gd name="connsiteY46" fmla="*/ 354317 h 2551733"/>
              <a:gd name="connsiteX47" fmla="*/ 908761 w 4446316"/>
              <a:gd name="connsiteY47" fmla="*/ 326325 h 2551733"/>
              <a:gd name="connsiteX48" fmla="*/ 936753 w 4446316"/>
              <a:gd name="connsiteY48" fmla="*/ 261011 h 2551733"/>
              <a:gd name="connsiteX49" fmla="*/ 955414 w 4446316"/>
              <a:gd name="connsiteY49" fmla="*/ 233019 h 2551733"/>
              <a:gd name="connsiteX50" fmla="*/ 964745 w 4446316"/>
              <a:gd name="connsiteY50" fmla="*/ 205027 h 2551733"/>
              <a:gd name="connsiteX51" fmla="*/ 1002067 w 4446316"/>
              <a:gd name="connsiteY51" fmla="*/ 167705 h 2551733"/>
              <a:gd name="connsiteX52" fmla="*/ 1039389 w 4446316"/>
              <a:gd name="connsiteY52" fmla="*/ 177035 h 2551733"/>
              <a:gd name="connsiteX53" fmla="*/ 1086042 w 4446316"/>
              <a:gd name="connsiteY53" fmla="*/ 233019 h 2551733"/>
              <a:gd name="connsiteX54" fmla="*/ 1114034 w 4446316"/>
              <a:gd name="connsiteY54" fmla="*/ 261011 h 2551733"/>
              <a:gd name="connsiteX55" fmla="*/ 1160687 w 4446316"/>
              <a:gd name="connsiteY55" fmla="*/ 307664 h 2551733"/>
              <a:gd name="connsiteX56" fmla="*/ 1216671 w 4446316"/>
              <a:gd name="connsiteY56" fmla="*/ 242350 h 2551733"/>
              <a:gd name="connsiteX57" fmla="*/ 1253994 w 4446316"/>
              <a:gd name="connsiteY57" fmla="*/ 149044 h 2551733"/>
              <a:gd name="connsiteX58" fmla="*/ 1393953 w 4446316"/>
              <a:gd name="connsiteY58" fmla="*/ 242350 h 2551733"/>
              <a:gd name="connsiteX59" fmla="*/ 1421945 w 4446316"/>
              <a:gd name="connsiteY59" fmla="*/ 279672 h 2551733"/>
              <a:gd name="connsiteX60" fmla="*/ 1431275 w 4446316"/>
              <a:gd name="connsiteY60" fmla="*/ 242350 h 2551733"/>
              <a:gd name="connsiteX61" fmla="*/ 1459267 w 4446316"/>
              <a:gd name="connsiteY61" fmla="*/ 111721 h 2551733"/>
              <a:gd name="connsiteX62" fmla="*/ 1477928 w 4446316"/>
              <a:gd name="connsiteY62" fmla="*/ 55737 h 2551733"/>
              <a:gd name="connsiteX63" fmla="*/ 1515251 w 4446316"/>
              <a:gd name="connsiteY63" fmla="*/ 65068 h 2551733"/>
              <a:gd name="connsiteX64" fmla="*/ 1571234 w 4446316"/>
              <a:gd name="connsiteY64" fmla="*/ 121052 h 2551733"/>
              <a:gd name="connsiteX65" fmla="*/ 1608557 w 4446316"/>
              <a:gd name="connsiteY65" fmla="*/ 158374 h 2551733"/>
              <a:gd name="connsiteX66" fmla="*/ 1645879 w 4446316"/>
              <a:gd name="connsiteY66" fmla="*/ 195697 h 2551733"/>
              <a:gd name="connsiteX67" fmla="*/ 1683202 w 4446316"/>
              <a:gd name="connsiteY67" fmla="*/ 158374 h 2551733"/>
              <a:gd name="connsiteX68" fmla="*/ 1692532 w 4446316"/>
              <a:gd name="connsiteY68" fmla="*/ 102390 h 2551733"/>
              <a:gd name="connsiteX69" fmla="*/ 1711194 w 4446316"/>
              <a:gd name="connsiteY69" fmla="*/ 65068 h 2551733"/>
              <a:gd name="connsiteX70" fmla="*/ 1716654 w 4446316"/>
              <a:gd name="connsiteY70" fmla="*/ 32913 h 2551733"/>
              <a:gd name="connsiteX71" fmla="*/ 1722165 w 4446316"/>
              <a:gd name="connsiteY71" fmla="*/ 0 h 2551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4446316" h="2551733">
                <a:moveTo>
                  <a:pt x="1722165" y="0"/>
                </a:moveTo>
                <a:lnTo>
                  <a:pt x="4446316" y="1938773"/>
                </a:lnTo>
                <a:lnTo>
                  <a:pt x="4438770" y="1940319"/>
                </a:lnTo>
                <a:cubicBezTo>
                  <a:pt x="4396933" y="1950438"/>
                  <a:pt x="4380193" y="1964158"/>
                  <a:pt x="4314434" y="1987174"/>
                </a:cubicBezTo>
                <a:cubicBezTo>
                  <a:pt x="4283786" y="1997901"/>
                  <a:pt x="4252092" y="2005388"/>
                  <a:pt x="4221128" y="2015166"/>
                </a:cubicBezTo>
                <a:cubicBezTo>
                  <a:pt x="4192992" y="2024051"/>
                  <a:pt x="4165145" y="2033827"/>
                  <a:pt x="4137153" y="2043158"/>
                </a:cubicBezTo>
                <a:cubicBezTo>
                  <a:pt x="4165145" y="2068040"/>
                  <a:pt x="4192693" y="2093430"/>
                  <a:pt x="4221128" y="2117803"/>
                </a:cubicBezTo>
                <a:cubicBezTo>
                  <a:pt x="4300872" y="2186155"/>
                  <a:pt x="4238601" y="2125945"/>
                  <a:pt x="4295773" y="2183117"/>
                </a:cubicBezTo>
                <a:cubicBezTo>
                  <a:pt x="4280222" y="2201778"/>
                  <a:pt x="4267564" y="2223292"/>
                  <a:pt x="4249120" y="2239101"/>
                </a:cubicBezTo>
                <a:cubicBezTo>
                  <a:pt x="4223577" y="2260995"/>
                  <a:pt x="4188933" y="2271296"/>
                  <a:pt x="4165145" y="2295084"/>
                </a:cubicBezTo>
                <a:lnTo>
                  <a:pt x="4146483" y="2313746"/>
                </a:lnTo>
                <a:cubicBezTo>
                  <a:pt x="4210659" y="2335136"/>
                  <a:pt x="4132722" y="2305881"/>
                  <a:pt x="4211798" y="2351068"/>
                </a:cubicBezTo>
                <a:cubicBezTo>
                  <a:pt x="4220337" y="2355948"/>
                  <a:pt x="4230749" y="2356525"/>
                  <a:pt x="4239789" y="2360399"/>
                </a:cubicBezTo>
                <a:cubicBezTo>
                  <a:pt x="4252574" y="2365878"/>
                  <a:pt x="4264671" y="2372840"/>
                  <a:pt x="4277112" y="2379060"/>
                </a:cubicBezTo>
                <a:cubicBezTo>
                  <a:pt x="4162587" y="2417234"/>
                  <a:pt x="4276105" y="2374897"/>
                  <a:pt x="4174475" y="2425713"/>
                </a:cubicBezTo>
                <a:cubicBezTo>
                  <a:pt x="4153289" y="2436306"/>
                  <a:pt x="4130724" y="2443903"/>
                  <a:pt x="4109161" y="2453705"/>
                </a:cubicBezTo>
                <a:cubicBezTo>
                  <a:pt x="4096498" y="2459461"/>
                  <a:pt x="4084279" y="2466146"/>
                  <a:pt x="4071838" y="2472366"/>
                </a:cubicBezTo>
                <a:cubicBezTo>
                  <a:pt x="4101385" y="2495693"/>
                  <a:pt x="4129826" y="2520577"/>
                  <a:pt x="4158819" y="2544683"/>
                </a:cubicBezTo>
                <a:lnTo>
                  <a:pt x="4168231" y="2551733"/>
                </a:lnTo>
                <a:lnTo>
                  <a:pt x="586833" y="2551733"/>
                </a:lnTo>
                <a:lnTo>
                  <a:pt x="591520" y="2547011"/>
                </a:lnTo>
                <a:cubicBezTo>
                  <a:pt x="604842" y="2532208"/>
                  <a:pt x="615520" y="2515161"/>
                  <a:pt x="628842" y="2500358"/>
                </a:cubicBezTo>
                <a:cubicBezTo>
                  <a:pt x="645565" y="2481777"/>
                  <a:pt x="751863" y="2390113"/>
                  <a:pt x="722149" y="2360399"/>
                </a:cubicBezTo>
                <a:cubicBezTo>
                  <a:pt x="686892" y="2325142"/>
                  <a:pt x="622109" y="2358844"/>
                  <a:pt x="572859" y="2351068"/>
                </a:cubicBezTo>
                <a:cubicBezTo>
                  <a:pt x="561782" y="2349319"/>
                  <a:pt x="554198" y="2338627"/>
                  <a:pt x="544867" y="2332407"/>
                </a:cubicBezTo>
                <a:cubicBezTo>
                  <a:pt x="551087" y="2323076"/>
                  <a:pt x="559111" y="2314722"/>
                  <a:pt x="563528" y="2304415"/>
                </a:cubicBezTo>
                <a:cubicBezTo>
                  <a:pt x="568580" y="2292628"/>
                  <a:pt x="569336" y="2279423"/>
                  <a:pt x="572859" y="2267092"/>
                </a:cubicBezTo>
                <a:cubicBezTo>
                  <a:pt x="575561" y="2257635"/>
                  <a:pt x="578536" y="2248233"/>
                  <a:pt x="582189" y="2239101"/>
                </a:cubicBezTo>
                <a:cubicBezTo>
                  <a:pt x="590986" y="2217108"/>
                  <a:pt x="600850" y="2195558"/>
                  <a:pt x="610181" y="2173786"/>
                </a:cubicBezTo>
                <a:cubicBezTo>
                  <a:pt x="585299" y="2176896"/>
                  <a:pt x="560270" y="2178994"/>
                  <a:pt x="535536" y="2183117"/>
                </a:cubicBezTo>
                <a:cubicBezTo>
                  <a:pt x="522887" y="2185225"/>
                  <a:pt x="510732" y="2189666"/>
                  <a:pt x="498214" y="2192448"/>
                </a:cubicBezTo>
                <a:cubicBezTo>
                  <a:pt x="482733" y="2195888"/>
                  <a:pt x="467164" y="2198941"/>
                  <a:pt x="451561" y="2201778"/>
                </a:cubicBezTo>
                <a:cubicBezTo>
                  <a:pt x="432947" y="2205162"/>
                  <a:pt x="412966" y="2218562"/>
                  <a:pt x="395577" y="2211109"/>
                </a:cubicBezTo>
                <a:cubicBezTo>
                  <a:pt x="383790" y="2206057"/>
                  <a:pt x="389357" y="2186227"/>
                  <a:pt x="386247" y="2173786"/>
                </a:cubicBezTo>
                <a:cubicBezTo>
                  <a:pt x="386247" y="2173786"/>
                  <a:pt x="413238" y="2124970"/>
                  <a:pt x="423569" y="2099141"/>
                </a:cubicBezTo>
                <a:cubicBezTo>
                  <a:pt x="431978" y="2078118"/>
                  <a:pt x="436010" y="2055598"/>
                  <a:pt x="442230" y="2033827"/>
                </a:cubicBezTo>
                <a:cubicBezTo>
                  <a:pt x="418079" y="2031815"/>
                  <a:pt x="212722" y="2016910"/>
                  <a:pt x="199634" y="2005835"/>
                </a:cubicBezTo>
                <a:cubicBezTo>
                  <a:pt x="178134" y="1987643"/>
                  <a:pt x="208965" y="1950024"/>
                  <a:pt x="208965" y="1921860"/>
                </a:cubicBezTo>
                <a:cubicBezTo>
                  <a:pt x="208965" y="1902941"/>
                  <a:pt x="202744" y="1884537"/>
                  <a:pt x="199634" y="1865876"/>
                </a:cubicBezTo>
                <a:cubicBezTo>
                  <a:pt x="146967" y="1863587"/>
                  <a:pt x="85713" y="1861338"/>
                  <a:pt x="23932" y="1858453"/>
                </a:cubicBezTo>
                <a:lnTo>
                  <a:pt x="0" y="1857183"/>
                </a:lnTo>
                <a:lnTo>
                  <a:pt x="711782" y="170607"/>
                </a:lnTo>
                <a:lnTo>
                  <a:pt x="729533" y="197825"/>
                </a:lnTo>
                <a:cubicBezTo>
                  <a:pt x="749772" y="228653"/>
                  <a:pt x="772215" y="261882"/>
                  <a:pt x="787463" y="279672"/>
                </a:cubicBezTo>
                <a:cubicBezTo>
                  <a:pt x="796051" y="289691"/>
                  <a:pt x="806124" y="298333"/>
                  <a:pt x="815455" y="307664"/>
                </a:cubicBezTo>
                <a:cubicBezTo>
                  <a:pt x="822446" y="328639"/>
                  <a:pt x="826566" y="354911"/>
                  <a:pt x="852777" y="363648"/>
                </a:cubicBezTo>
                <a:lnTo>
                  <a:pt x="880769" y="354317"/>
                </a:lnTo>
                <a:cubicBezTo>
                  <a:pt x="890100" y="344986"/>
                  <a:pt x="901091" y="337063"/>
                  <a:pt x="908761" y="326325"/>
                </a:cubicBezTo>
                <a:cubicBezTo>
                  <a:pt x="941118" y="281026"/>
                  <a:pt x="916449" y="301618"/>
                  <a:pt x="936753" y="261011"/>
                </a:cubicBezTo>
                <a:cubicBezTo>
                  <a:pt x="941768" y="250981"/>
                  <a:pt x="950399" y="243049"/>
                  <a:pt x="955414" y="233019"/>
                </a:cubicBezTo>
                <a:cubicBezTo>
                  <a:pt x="959813" y="224222"/>
                  <a:pt x="959028" y="213030"/>
                  <a:pt x="964745" y="205027"/>
                </a:cubicBezTo>
                <a:cubicBezTo>
                  <a:pt x="974971" y="190710"/>
                  <a:pt x="989626" y="180146"/>
                  <a:pt x="1002067" y="167705"/>
                </a:cubicBezTo>
                <a:cubicBezTo>
                  <a:pt x="1014508" y="170815"/>
                  <a:pt x="1028255" y="170673"/>
                  <a:pt x="1039389" y="177035"/>
                </a:cubicBezTo>
                <a:cubicBezTo>
                  <a:pt x="1065410" y="191904"/>
                  <a:pt x="1068475" y="211939"/>
                  <a:pt x="1086042" y="233019"/>
                </a:cubicBezTo>
                <a:cubicBezTo>
                  <a:pt x="1094490" y="243156"/>
                  <a:pt x="1105586" y="250874"/>
                  <a:pt x="1114034" y="261011"/>
                </a:cubicBezTo>
                <a:cubicBezTo>
                  <a:pt x="1152912" y="307664"/>
                  <a:pt x="1109370" y="273452"/>
                  <a:pt x="1160687" y="307664"/>
                </a:cubicBezTo>
                <a:cubicBezTo>
                  <a:pt x="1179348" y="285893"/>
                  <a:pt x="1201165" y="266470"/>
                  <a:pt x="1216671" y="242350"/>
                </a:cubicBezTo>
                <a:cubicBezTo>
                  <a:pt x="1231376" y="219476"/>
                  <a:pt x="1244298" y="178131"/>
                  <a:pt x="1253994" y="149044"/>
                </a:cubicBezTo>
                <a:cubicBezTo>
                  <a:pt x="1322590" y="189058"/>
                  <a:pt x="1352134" y="193562"/>
                  <a:pt x="1393953" y="242350"/>
                </a:cubicBezTo>
                <a:cubicBezTo>
                  <a:pt x="1404073" y="254157"/>
                  <a:pt x="1412614" y="267231"/>
                  <a:pt x="1421945" y="279672"/>
                </a:cubicBezTo>
                <a:cubicBezTo>
                  <a:pt x="1425055" y="267231"/>
                  <a:pt x="1428588" y="254889"/>
                  <a:pt x="1431275" y="242350"/>
                </a:cubicBezTo>
                <a:cubicBezTo>
                  <a:pt x="1436696" y="217052"/>
                  <a:pt x="1448613" y="147234"/>
                  <a:pt x="1459267" y="111721"/>
                </a:cubicBezTo>
                <a:cubicBezTo>
                  <a:pt x="1464919" y="92880"/>
                  <a:pt x="1477928" y="55737"/>
                  <a:pt x="1477928" y="55737"/>
                </a:cubicBezTo>
                <a:cubicBezTo>
                  <a:pt x="1490369" y="58847"/>
                  <a:pt x="1504745" y="57714"/>
                  <a:pt x="1515251" y="65068"/>
                </a:cubicBezTo>
                <a:cubicBezTo>
                  <a:pt x="1536871" y="80202"/>
                  <a:pt x="1552573" y="102391"/>
                  <a:pt x="1571234" y="121052"/>
                </a:cubicBezTo>
                <a:lnTo>
                  <a:pt x="1608557" y="158374"/>
                </a:lnTo>
                <a:lnTo>
                  <a:pt x="1645879" y="195697"/>
                </a:lnTo>
                <a:cubicBezTo>
                  <a:pt x="1658320" y="183256"/>
                  <a:pt x="1675334" y="174111"/>
                  <a:pt x="1683202" y="158374"/>
                </a:cubicBezTo>
                <a:cubicBezTo>
                  <a:pt x="1691663" y="141453"/>
                  <a:pt x="1687096" y="120511"/>
                  <a:pt x="1692532" y="102390"/>
                </a:cubicBezTo>
                <a:cubicBezTo>
                  <a:pt x="1696529" y="89067"/>
                  <a:pt x="1704973" y="77509"/>
                  <a:pt x="1711194" y="65068"/>
                </a:cubicBezTo>
                <a:cubicBezTo>
                  <a:pt x="1712172" y="59201"/>
                  <a:pt x="1714160" y="47608"/>
                  <a:pt x="1716654" y="32913"/>
                </a:cubicBezTo>
                <a:lnTo>
                  <a:pt x="1722165" y="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45175B-4AE1-46EB-B92F-B98C31445090}"/>
              </a:ext>
            </a:extLst>
          </p:cNvPr>
          <p:cNvSpPr/>
          <p:nvPr/>
        </p:nvSpPr>
        <p:spPr>
          <a:xfrm>
            <a:off x="878323" y="2755006"/>
            <a:ext cx="3537814" cy="63384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C00000"/>
                </a:solidFill>
              </a:rPr>
              <a:t>∠A+∠B+∠C=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180°</a:t>
            </a:r>
            <a:endParaRPr lang="en-US" sz="3600" dirty="0">
              <a:solidFill>
                <a:srgbClr val="C00000"/>
              </a:solidFill>
            </a:endParaRPr>
          </a:p>
        </p:txBody>
      </p:sp>
      <p:pic>
        <p:nvPicPr>
          <p:cNvPr id="19" name="!!A" descr="Icon&#10;&#10;Description automatically generated">
            <a:extLst>
              <a:ext uri="{FF2B5EF4-FFF2-40B4-BE49-F238E27FC236}">
                <a16:creationId xmlns:a16="http://schemas.microsoft.com/office/drawing/2014/main" id="{A7CF6448-9FC0-4D28-9FB8-67BA658E111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542308" y="4433909"/>
            <a:ext cx="1030788" cy="897783"/>
          </a:xfrm>
          <a:prstGeom prst="rect">
            <a:avLst/>
          </a:prstGeom>
        </p:spPr>
      </p:pic>
      <p:pic>
        <p:nvPicPr>
          <p:cNvPr id="22" name="Picture 21" descr="Shape, icon&#10;&#10;Description automatically generated with medium confidence">
            <a:extLst>
              <a:ext uri="{FF2B5EF4-FFF2-40B4-BE49-F238E27FC236}">
                <a16:creationId xmlns:a16="http://schemas.microsoft.com/office/drawing/2014/main" id="{9CE968DC-AE03-48A6-A7C5-0D4984D9B49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991" y="4619388"/>
            <a:ext cx="1039101" cy="723214"/>
          </a:xfrm>
          <a:prstGeom prst="rect">
            <a:avLst/>
          </a:prstGeom>
        </p:spPr>
      </p:pic>
      <p:pic>
        <p:nvPicPr>
          <p:cNvPr id="23" name="Picture 22" descr="A picture containing icon&#10;&#10;Description automatically generated">
            <a:extLst>
              <a:ext uri="{FF2B5EF4-FFF2-40B4-BE49-F238E27FC236}">
                <a16:creationId xmlns:a16="http://schemas.microsoft.com/office/drawing/2014/main" id="{0A580F07-656F-49C4-BF36-12A4CAB1B3B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78" y="4699919"/>
            <a:ext cx="1255234" cy="631773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61B6A9B-534A-40C5-8657-613FDD2D6218}"/>
              </a:ext>
            </a:extLst>
          </p:cNvPr>
          <p:cNvCxnSpPr/>
          <p:nvPr/>
        </p:nvCxnSpPr>
        <p:spPr>
          <a:xfrm>
            <a:off x="878323" y="5331692"/>
            <a:ext cx="2628357" cy="10910"/>
          </a:xfrm>
          <a:prstGeom prst="line">
            <a:avLst/>
          </a:prstGeom>
          <a:ln w="57150">
            <a:solidFill>
              <a:srgbClr val="CC33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29391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8E33FF-E0C0-4EFA-A64B-7C2A94A683C5}"/>
              </a:ext>
            </a:extLst>
          </p:cNvPr>
          <p:cNvSpPr/>
          <p:nvPr/>
        </p:nvSpPr>
        <p:spPr>
          <a:xfrm>
            <a:off x="2592355" y="425235"/>
            <a:ext cx="7007289" cy="11010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Warm up!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154D2E-B4D5-4755-9946-F630C402AA97}"/>
              </a:ext>
            </a:extLst>
          </p:cNvPr>
          <p:cNvSpPr txBox="1"/>
          <p:nvPr/>
        </p:nvSpPr>
        <p:spPr>
          <a:xfrm>
            <a:off x="429208" y="1950097"/>
            <a:ext cx="1002885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What </a:t>
            </a:r>
            <a:r>
              <a:rPr lang="en-US" sz="3600" i="1" dirty="0">
                <a:solidFill>
                  <a:schemeClr val="bg1"/>
                </a:solidFill>
              </a:rPr>
              <a:t>is</a:t>
            </a:r>
            <a:r>
              <a:rPr lang="en-US" sz="3600" dirty="0">
                <a:solidFill>
                  <a:schemeClr val="bg1"/>
                </a:solidFill>
              </a:rPr>
              <a:t> an angle? How would you describe it?</a:t>
            </a:r>
            <a:endParaRPr lang="en-US" sz="4000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An </a:t>
            </a:r>
            <a:r>
              <a:rPr lang="en-US" sz="3600" dirty="0">
                <a:solidFill>
                  <a:srgbClr val="FFC000"/>
                </a:solidFill>
              </a:rPr>
              <a:t>angle</a:t>
            </a:r>
            <a:r>
              <a:rPr lang="en-US" sz="3600" dirty="0">
                <a:solidFill>
                  <a:schemeClr val="bg1"/>
                </a:solidFill>
              </a:rPr>
              <a:t> is formed when two </a:t>
            </a:r>
            <a:r>
              <a:rPr lang="en-US" sz="3600" dirty="0">
                <a:solidFill>
                  <a:srgbClr val="7030A0"/>
                </a:solidFill>
              </a:rPr>
              <a:t>rays </a:t>
            </a:r>
            <a:r>
              <a:rPr lang="en-US" sz="3600" dirty="0">
                <a:solidFill>
                  <a:schemeClr val="bg1"/>
                </a:solidFill>
              </a:rPr>
              <a:t>meet at a common point, called the </a:t>
            </a:r>
            <a:r>
              <a:rPr lang="en-US" sz="3600" dirty="0">
                <a:solidFill>
                  <a:schemeClr val="accent6"/>
                </a:solidFill>
              </a:rPr>
              <a:t>vertex</a:t>
            </a:r>
            <a:r>
              <a:rPr lang="en-US" sz="3600" dirty="0">
                <a:solidFill>
                  <a:schemeClr val="bg1"/>
                </a:solidFill>
              </a:rPr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We usually measure angles in</a:t>
            </a:r>
            <a:endParaRPr lang="en-US" sz="3600" dirty="0">
              <a:solidFill>
                <a:srgbClr val="7030A0"/>
              </a:solidFill>
            </a:endParaRPr>
          </a:p>
          <a:p>
            <a:r>
              <a:rPr lang="en-US" sz="3600" dirty="0">
                <a:solidFill>
                  <a:srgbClr val="7030A0"/>
                </a:solidFill>
              </a:rPr>
              <a:t>     </a:t>
            </a:r>
            <a:r>
              <a:rPr lang="en-US" sz="3600" dirty="0">
                <a:solidFill>
                  <a:srgbClr val="0070C0"/>
                </a:solidFill>
              </a:rPr>
              <a:t> degrees</a:t>
            </a:r>
            <a:r>
              <a:rPr lang="en-US" sz="3600" dirty="0">
                <a:solidFill>
                  <a:schemeClr val="bg1"/>
                </a:solidFill>
              </a:rPr>
              <a:t>, denoted by </a:t>
            </a:r>
            <a:r>
              <a:rPr lang="en-US" sz="3600" dirty="0">
                <a:solidFill>
                  <a:schemeClr val="accent4">
                    <a:lumMod val="75000"/>
                  </a:schemeClr>
                </a:solidFill>
              </a:rPr>
              <a:t>°</a:t>
            </a:r>
            <a:r>
              <a:rPr lang="en-US" sz="3600" dirty="0">
                <a:solidFill>
                  <a:schemeClr val="bg1"/>
                </a:solidFill>
              </a:rPr>
              <a:t>.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B637295-8948-4384-9313-647007602CFC}"/>
              </a:ext>
            </a:extLst>
          </p:cNvPr>
          <p:cNvCxnSpPr>
            <a:cxnSpLocks/>
          </p:cNvCxnSpPr>
          <p:nvPr/>
        </p:nvCxnSpPr>
        <p:spPr>
          <a:xfrm flipV="1">
            <a:off x="7249885" y="3760237"/>
            <a:ext cx="1296956" cy="2288247"/>
          </a:xfrm>
          <a:prstGeom prst="line">
            <a:avLst/>
          </a:prstGeom>
          <a:ln w="5715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6645A94-2B08-4033-B431-3978DB200993}"/>
              </a:ext>
            </a:extLst>
          </p:cNvPr>
          <p:cNvCxnSpPr>
            <a:cxnSpLocks/>
          </p:cNvCxnSpPr>
          <p:nvPr/>
        </p:nvCxnSpPr>
        <p:spPr>
          <a:xfrm flipV="1">
            <a:off x="7249885" y="5281127"/>
            <a:ext cx="3097764" cy="767357"/>
          </a:xfrm>
          <a:prstGeom prst="line">
            <a:avLst/>
          </a:prstGeom>
          <a:ln w="5715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10FF86A9-3C92-4964-B08F-A22E0F3348DF}"/>
                  </a:ext>
                </a:extLst>
              </p14:cNvPr>
              <p14:cNvContentPartPr/>
              <p14:nvPr/>
            </p14:nvContentPartPr>
            <p14:xfrm>
              <a:off x="7212328" y="5978873"/>
              <a:ext cx="95040" cy="11520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10FF86A9-3C92-4964-B08F-A22E0F3348D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03328" y="5970233"/>
                <a:ext cx="112680" cy="132840"/>
              </a:xfrm>
              <a:prstGeom prst="rect">
                <a:avLst/>
              </a:prstGeom>
            </p:spPr>
          </p:pic>
        </mc:Fallback>
      </mc:AlternateContent>
      <p:sp>
        <p:nvSpPr>
          <p:cNvPr id="28" name="Arc 27">
            <a:extLst>
              <a:ext uri="{FF2B5EF4-FFF2-40B4-BE49-F238E27FC236}">
                <a16:creationId xmlns:a16="http://schemas.microsoft.com/office/drawing/2014/main" id="{0DB3D164-0CBB-41C1-8D55-208B69965FA3}"/>
              </a:ext>
            </a:extLst>
          </p:cNvPr>
          <p:cNvSpPr/>
          <p:nvPr/>
        </p:nvSpPr>
        <p:spPr>
          <a:xfrm rot="602358">
            <a:off x="7180973" y="5403776"/>
            <a:ext cx="809629" cy="719512"/>
          </a:xfrm>
          <a:prstGeom prst="arc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036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8E33FF-E0C0-4EFA-A64B-7C2A94A683C5}"/>
              </a:ext>
            </a:extLst>
          </p:cNvPr>
          <p:cNvSpPr/>
          <p:nvPr/>
        </p:nvSpPr>
        <p:spPr>
          <a:xfrm>
            <a:off x="1891462" y="479182"/>
            <a:ext cx="8458838" cy="11010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Sum of interior angles of a polygon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154D2E-B4D5-4755-9946-F630C402AA97}"/>
              </a:ext>
            </a:extLst>
          </p:cNvPr>
          <p:cNvSpPr txBox="1"/>
          <p:nvPr/>
        </p:nvSpPr>
        <p:spPr>
          <a:xfrm>
            <a:off x="718456" y="1749488"/>
            <a:ext cx="10804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Let’s try to give a formal proof:</a:t>
            </a:r>
          </a:p>
        </p:txBody>
      </p:sp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9FC591B6-7331-4910-8194-6062FCC86F09}"/>
              </a:ext>
            </a:extLst>
          </p:cNvPr>
          <p:cNvSpPr/>
          <p:nvPr/>
        </p:nvSpPr>
        <p:spPr>
          <a:xfrm>
            <a:off x="5394862" y="3078946"/>
            <a:ext cx="5600700" cy="3065319"/>
          </a:xfrm>
          <a:prstGeom prst="triangle">
            <a:avLst>
              <a:gd name="adj" fmla="val 23098"/>
            </a:avLst>
          </a:prstGeom>
          <a:solidFill>
            <a:schemeClr val="accent2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id="{71A3EF36-45F1-4936-9C22-2861A7A395DC}"/>
              </a:ext>
            </a:extLst>
          </p:cNvPr>
          <p:cNvSpPr/>
          <p:nvPr/>
        </p:nvSpPr>
        <p:spPr>
          <a:xfrm rot="6823576">
            <a:off x="6236525" y="2703017"/>
            <a:ext cx="810490" cy="954107"/>
          </a:xfrm>
          <a:prstGeom prst="arc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C5BE765C-746F-4904-9B71-48EF7524C86A}"/>
              </a:ext>
            </a:extLst>
          </p:cNvPr>
          <p:cNvSpPr/>
          <p:nvPr/>
        </p:nvSpPr>
        <p:spPr>
          <a:xfrm rot="1016195">
            <a:off x="5036439" y="5599699"/>
            <a:ext cx="900414" cy="855807"/>
          </a:xfrm>
          <a:prstGeom prst="arc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id="{24B57FD6-D003-4387-80C7-4A2CCC561DA2}"/>
              </a:ext>
            </a:extLst>
          </p:cNvPr>
          <p:cNvSpPr/>
          <p:nvPr/>
        </p:nvSpPr>
        <p:spPr>
          <a:xfrm rot="13820449">
            <a:off x="10218648" y="5474130"/>
            <a:ext cx="567844" cy="809992"/>
          </a:xfrm>
          <a:prstGeom prst="arc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F43D84-6F51-4F35-B4A2-A532CEE86698}"/>
              </a:ext>
            </a:extLst>
          </p:cNvPr>
          <p:cNvSpPr txBox="1"/>
          <p:nvPr/>
        </p:nvSpPr>
        <p:spPr>
          <a:xfrm>
            <a:off x="6493372" y="2640794"/>
            <a:ext cx="748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chemeClr val="accent6">
                    <a:lumMod val="75000"/>
                  </a:schemeClr>
                </a:solidFill>
              </a:rPr>
              <a:t>Α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B4FE11A-11F1-4DC1-AD08-FC79B29A20D1}"/>
              </a:ext>
            </a:extLst>
          </p:cNvPr>
          <p:cNvSpPr txBox="1"/>
          <p:nvPr/>
        </p:nvSpPr>
        <p:spPr>
          <a:xfrm>
            <a:off x="4997764" y="5916456"/>
            <a:ext cx="748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chemeClr val="accent6">
                    <a:lumMod val="75000"/>
                  </a:schemeClr>
                </a:solidFill>
              </a:rPr>
              <a:t>Β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89F7376-E6C7-4ADC-8F9E-1CB03FA57F10}"/>
              </a:ext>
            </a:extLst>
          </p:cNvPr>
          <p:cNvSpPr txBox="1"/>
          <p:nvPr/>
        </p:nvSpPr>
        <p:spPr>
          <a:xfrm>
            <a:off x="10934444" y="5916456"/>
            <a:ext cx="748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C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45175B-4AE1-46EB-B92F-B98C31445090}"/>
              </a:ext>
            </a:extLst>
          </p:cNvPr>
          <p:cNvSpPr/>
          <p:nvPr/>
        </p:nvSpPr>
        <p:spPr>
          <a:xfrm>
            <a:off x="878323" y="2755006"/>
            <a:ext cx="3537814" cy="63384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C00000"/>
                </a:solidFill>
              </a:rPr>
              <a:t>∠A+∠B+∠C=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180°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243717"/>
      </p:ext>
    </p:extLst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8E33FF-E0C0-4EFA-A64B-7C2A94A683C5}"/>
              </a:ext>
            </a:extLst>
          </p:cNvPr>
          <p:cNvSpPr/>
          <p:nvPr/>
        </p:nvSpPr>
        <p:spPr>
          <a:xfrm>
            <a:off x="1891462" y="479182"/>
            <a:ext cx="8458838" cy="11010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Sum of interior angles of a polygon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154D2E-B4D5-4755-9946-F630C402AA97}"/>
              </a:ext>
            </a:extLst>
          </p:cNvPr>
          <p:cNvSpPr txBox="1"/>
          <p:nvPr/>
        </p:nvSpPr>
        <p:spPr>
          <a:xfrm>
            <a:off x="718456" y="1749488"/>
            <a:ext cx="108048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First, we draw the line that passes</a:t>
            </a:r>
          </a:p>
          <a:p>
            <a:r>
              <a:rPr lang="en-US" sz="2800" dirty="0">
                <a:solidFill>
                  <a:schemeClr val="bg1"/>
                </a:solidFill>
              </a:rPr>
              <a:t>        through A and is parallel to BC, and extend</a:t>
            </a:r>
          </a:p>
          <a:p>
            <a:r>
              <a:rPr lang="en-US" sz="2800" dirty="0">
                <a:solidFill>
                  <a:schemeClr val="bg1"/>
                </a:solidFill>
              </a:rPr>
              <a:t>        all sides of the triangle:</a:t>
            </a:r>
          </a:p>
        </p:txBody>
      </p:sp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9FC591B6-7331-4910-8194-6062FCC86F09}"/>
              </a:ext>
            </a:extLst>
          </p:cNvPr>
          <p:cNvSpPr/>
          <p:nvPr/>
        </p:nvSpPr>
        <p:spPr>
          <a:xfrm>
            <a:off x="3911502" y="3597106"/>
            <a:ext cx="5600700" cy="3065319"/>
          </a:xfrm>
          <a:prstGeom prst="triangle">
            <a:avLst>
              <a:gd name="adj" fmla="val 23098"/>
            </a:avLst>
          </a:prstGeom>
          <a:solidFill>
            <a:schemeClr val="accent2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id="{71A3EF36-45F1-4936-9C22-2861A7A395DC}"/>
              </a:ext>
            </a:extLst>
          </p:cNvPr>
          <p:cNvSpPr/>
          <p:nvPr/>
        </p:nvSpPr>
        <p:spPr>
          <a:xfrm rot="6823576">
            <a:off x="4753165" y="3221177"/>
            <a:ext cx="810490" cy="954107"/>
          </a:xfrm>
          <a:prstGeom prst="arc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C5BE765C-746F-4904-9B71-48EF7524C86A}"/>
              </a:ext>
            </a:extLst>
          </p:cNvPr>
          <p:cNvSpPr/>
          <p:nvPr/>
        </p:nvSpPr>
        <p:spPr>
          <a:xfrm rot="1016195">
            <a:off x="3553079" y="6117859"/>
            <a:ext cx="900414" cy="855807"/>
          </a:xfrm>
          <a:prstGeom prst="arc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id="{24B57FD6-D003-4387-80C7-4A2CCC561DA2}"/>
              </a:ext>
            </a:extLst>
          </p:cNvPr>
          <p:cNvSpPr/>
          <p:nvPr/>
        </p:nvSpPr>
        <p:spPr>
          <a:xfrm rot="13820449">
            <a:off x="8735288" y="5992290"/>
            <a:ext cx="567844" cy="809992"/>
          </a:xfrm>
          <a:prstGeom prst="arc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F43D84-6F51-4F35-B4A2-A532CEE86698}"/>
              </a:ext>
            </a:extLst>
          </p:cNvPr>
          <p:cNvSpPr txBox="1"/>
          <p:nvPr/>
        </p:nvSpPr>
        <p:spPr>
          <a:xfrm>
            <a:off x="5010012" y="3158954"/>
            <a:ext cx="748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chemeClr val="accent6">
                    <a:lumMod val="75000"/>
                  </a:schemeClr>
                </a:solidFill>
              </a:rPr>
              <a:t>Α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B4FE11A-11F1-4DC1-AD08-FC79B29A20D1}"/>
              </a:ext>
            </a:extLst>
          </p:cNvPr>
          <p:cNvSpPr txBox="1"/>
          <p:nvPr/>
        </p:nvSpPr>
        <p:spPr>
          <a:xfrm>
            <a:off x="3514404" y="6434616"/>
            <a:ext cx="748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chemeClr val="accent6">
                    <a:lumMod val="75000"/>
                  </a:schemeClr>
                </a:solidFill>
              </a:rPr>
              <a:t>Β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89F7376-E6C7-4ADC-8F9E-1CB03FA57F10}"/>
              </a:ext>
            </a:extLst>
          </p:cNvPr>
          <p:cNvSpPr txBox="1"/>
          <p:nvPr/>
        </p:nvSpPr>
        <p:spPr>
          <a:xfrm>
            <a:off x="9451084" y="6434616"/>
            <a:ext cx="748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C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45175B-4AE1-46EB-B92F-B98C31445090}"/>
              </a:ext>
            </a:extLst>
          </p:cNvPr>
          <p:cNvSpPr/>
          <p:nvPr/>
        </p:nvSpPr>
        <p:spPr>
          <a:xfrm>
            <a:off x="8183363" y="1808156"/>
            <a:ext cx="3537814" cy="63384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C00000"/>
                </a:solidFill>
              </a:rPr>
              <a:t>∠A+∠B+∠C=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180°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8859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8E33FF-E0C0-4EFA-A64B-7C2A94A683C5}"/>
              </a:ext>
            </a:extLst>
          </p:cNvPr>
          <p:cNvSpPr/>
          <p:nvPr/>
        </p:nvSpPr>
        <p:spPr>
          <a:xfrm>
            <a:off x="1891462" y="479182"/>
            <a:ext cx="8458838" cy="11010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Sum of interior angles of a polygon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154D2E-B4D5-4755-9946-F630C402AA97}"/>
              </a:ext>
            </a:extLst>
          </p:cNvPr>
          <p:cNvSpPr txBox="1"/>
          <p:nvPr/>
        </p:nvSpPr>
        <p:spPr>
          <a:xfrm>
            <a:off x="718456" y="1749488"/>
            <a:ext cx="108048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First, we draw the line that passes</a:t>
            </a:r>
          </a:p>
          <a:p>
            <a:r>
              <a:rPr lang="en-US" sz="2800" dirty="0">
                <a:solidFill>
                  <a:schemeClr val="bg1"/>
                </a:solidFill>
              </a:rPr>
              <a:t>        through A and is parallel to BC, and extend</a:t>
            </a:r>
          </a:p>
          <a:p>
            <a:r>
              <a:rPr lang="en-US" sz="2800" dirty="0">
                <a:solidFill>
                  <a:schemeClr val="bg1"/>
                </a:solidFill>
              </a:rPr>
              <a:t>        all sides of the triangle:</a:t>
            </a:r>
          </a:p>
        </p:txBody>
      </p:sp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9FC591B6-7331-4910-8194-6062FCC86F09}"/>
              </a:ext>
            </a:extLst>
          </p:cNvPr>
          <p:cNvSpPr/>
          <p:nvPr/>
        </p:nvSpPr>
        <p:spPr>
          <a:xfrm>
            <a:off x="3911502" y="3597106"/>
            <a:ext cx="5600700" cy="3065319"/>
          </a:xfrm>
          <a:prstGeom prst="triangle">
            <a:avLst>
              <a:gd name="adj" fmla="val 23098"/>
            </a:avLst>
          </a:prstGeom>
          <a:solidFill>
            <a:schemeClr val="accent2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id="{71A3EF36-45F1-4936-9C22-2861A7A395DC}"/>
              </a:ext>
            </a:extLst>
          </p:cNvPr>
          <p:cNvSpPr/>
          <p:nvPr/>
        </p:nvSpPr>
        <p:spPr>
          <a:xfrm rot="6823576">
            <a:off x="4753165" y="3221177"/>
            <a:ext cx="810490" cy="954107"/>
          </a:xfrm>
          <a:prstGeom prst="arc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C5BE765C-746F-4904-9B71-48EF7524C86A}"/>
              </a:ext>
            </a:extLst>
          </p:cNvPr>
          <p:cNvSpPr/>
          <p:nvPr/>
        </p:nvSpPr>
        <p:spPr>
          <a:xfrm rot="1016195">
            <a:off x="3553079" y="6117859"/>
            <a:ext cx="900414" cy="855807"/>
          </a:xfrm>
          <a:prstGeom prst="arc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id="{24B57FD6-D003-4387-80C7-4A2CCC561DA2}"/>
              </a:ext>
            </a:extLst>
          </p:cNvPr>
          <p:cNvSpPr/>
          <p:nvPr/>
        </p:nvSpPr>
        <p:spPr>
          <a:xfrm rot="13820449">
            <a:off x="8735288" y="5992290"/>
            <a:ext cx="567844" cy="809992"/>
          </a:xfrm>
          <a:prstGeom prst="arc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F43D84-6F51-4F35-B4A2-A532CEE86698}"/>
              </a:ext>
            </a:extLst>
          </p:cNvPr>
          <p:cNvSpPr txBox="1"/>
          <p:nvPr/>
        </p:nvSpPr>
        <p:spPr>
          <a:xfrm>
            <a:off x="5010012" y="3158954"/>
            <a:ext cx="748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chemeClr val="accent6">
                    <a:lumMod val="75000"/>
                  </a:schemeClr>
                </a:solidFill>
              </a:rPr>
              <a:t>Α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B4FE11A-11F1-4DC1-AD08-FC79B29A20D1}"/>
              </a:ext>
            </a:extLst>
          </p:cNvPr>
          <p:cNvSpPr txBox="1"/>
          <p:nvPr/>
        </p:nvSpPr>
        <p:spPr>
          <a:xfrm>
            <a:off x="3514404" y="6434616"/>
            <a:ext cx="748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chemeClr val="accent6">
                    <a:lumMod val="75000"/>
                  </a:schemeClr>
                </a:solidFill>
              </a:rPr>
              <a:t>Β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89F7376-E6C7-4ADC-8F9E-1CB03FA57F10}"/>
              </a:ext>
            </a:extLst>
          </p:cNvPr>
          <p:cNvSpPr txBox="1"/>
          <p:nvPr/>
        </p:nvSpPr>
        <p:spPr>
          <a:xfrm>
            <a:off x="9451084" y="6434616"/>
            <a:ext cx="748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C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45175B-4AE1-46EB-B92F-B98C31445090}"/>
              </a:ext>
            </a:extLst>
          </p:cNvPr>
          <p:cNvSpPr/>
          <p:nvPr/>
        </p:nvSpPr>
        <p:spPr>
          <a:xfrm>
            <a:off x="8183363" y="1808156"/>
            <a:ext cx="3537814" cy="63384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C00000"/>
                </a:solidFill>
              </a:rPr>
              <a:t>∠A+∠B+∠C=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180°</a:t>
            </a:r>
            <a:endParaRPr lang="en-US" sz="3600" dirty="0">
              <a:solidFill>
                <a:srgbClr val="C00000"/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2E601FA-18F1-4457-AF76-ED459A47B80C}"/>
              </a:ext>
            </a:extLst>
          </p:cNvPr>
          <p:cNvCxnSpPr>
            <a:cxnSpLocks/>
          </p:cNvCxnSpPr>
          <p:nvPr/>
        </p:nvCxnSpPr>
        <p:spPr>
          <a:xfrm>
            <a:off x="2875175" y="3582936"/>
            <a:ext cx="5194169" cy="19792"/>
          </a:xfrm>
          <a:prstGeom prst="straightConnector1">
            <a:avLst/>
          </a:prstGeom>
          <a:ln w="38100" cap="flat" cmpd="sng" algn="ctr">
            <a:solidFill>
              <a:srgbClr val="7030A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03AF689-345B-4D90-BB69-C3DA64289B09}"/>
              </a:ext>
            </a:extLst>
          </p:cNvPr>
          <p:cNvCxnSpPr>
            <a:cxnSpLocks/>
          </p:cNvCxnSpPr>
          <p:nvPr/>
        </p:nvCxnSpPr>
        <p:spPr>
          <a:xfrm>
            <a:off x="4558620" y="3134483"/>
            <a:ext cx="5080287" cy="3615109"/>
          </a:xfrm>
          <a:prstGeom prst="straightConnector1">
            <a:avLst/>
          </a:prstGeom>
          <a:ln w="38100" cap="flat" cmpd="sng" algn="ctr">
            <a:solidFill>
              <a:srgbClr val="7030A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4C908DA-2942-45EA-8141-53983DA7BFF4}"/>
              </a:ext>
            </a:extLst>
          </p:cNvPr>
          <p:cNvCxnSpPr>
            <a:cxnSpLocks/>
          </p:cNvCxnSpPr>
          <p:nvPr/>
        </p:nvCxnSpPr>
        <p:spPr>
          <a:xfrm flipV="1">
            <a:off x="3845238" y="3134483"/>
            <a:ext cx="1556321" cy="3679320"/>
          </a:xfrm>
          <a:prstGeom prst="straightConnector1">
            <a:avLst/>
          </a:prstGeom>
          <a:ln w="38100" cap="flat" cmpd="sng" algn="ctr">
            <a:solidFill>
              <a:srgbClr val="7030A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7EF7B05-6BC9-4B1E-BB1D-D0C9EF4AADD4}"/>
              </a:ext>
            </a:extLst>
          </p:cNvPr>
          <p:cNvCxnSpPr>
            <a:cxnSpLocks/>
          </p:cNvCxnSpPr>
          <p:nvPr/>
        </p:nvCxnSpPr>
        <p:spPr>
          <a:xfrm>
            <a:off x="2572699" y="6662425"/>
            <a:ext cx="8278305" cy="0"/>
          </a:xfrm>
          <a:prstGeom prst="straightConnector1">
            <a:avLst/>
          </a:prstGeom>
          <a:ln w="38100" cap="flat" cmpd="sng" algn="ctr">
            <a:solidFill>
              <a:srgbClr val="7030A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0975643"/>
      </p:ext>
    </p:extLst>
  </p:cSld>
  <p:clrMapOvr>
    <a:masterClrMapping/>
  </p:clrMapOvr>
  <p:transition spd="slow"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8E33FF-E0C0-4EFA-A64B-7C2A94A683C5}"/>
              </a:ext>
            </a:extLst>
          </p:cNvPr>
          <p:cNvSpPr/>
          <p:nvPr/>
        </p:nvSpPr>
        <p:spPr>
          <a:xfrm>
            <a:off x="1891462" y="479182"/>
            <a:ext cx="8458838" cy="11010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Sum of interior angles of a polygon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154D2E-B4D5-4755-9946-F630C402AA97}"/>
              </a:ext>
            </a:extLst>
          </p:cNvPr>
          <p:cNvSpPr txBox="1"/>
          <p:nvPr/>
        </p:nvSpPr>
        <p:spPr>
          <a:xfrm>
            <a:off x="718456" y="1749488"/>
            <a:ext cx="108048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We notice that D and B are Z-pattern angles,</a:t>
            </a:r>
          </a:p>
          <a:p>
            <a:r>
              <a:rPr lang="en-US" sz="2800" dirty="0">
                <a:solidFill>
                  <a:schemeClr val="bg1"/>
                </a:solidFill>
              </a:rPr>
              <a:t>        and are thus equal. </a:t>
            </a:r>
          </a:p>
          <a:p>
            <a:r>
              <a:rPr lang="en-US" sz="2800" dirty="0">
                <a:solidFill>
                  <a:schemeClr val="bg1"/>
                </a:solidFill>
              </a:rPr>
              <a:t>        Similarly, the angles C and E are equal.</a:t>
            </a:r>
          </a:p>
        </p:txBody>
      </p:sp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9FC591B6-7331-4910-8194-6062FCC86F09}"/>
              </a:ext>
            </a:extLst>
          </p:cNvPr>
          <p:cNvSpPr/>
          <p:nvPr/>
        </p:nvSpPr>
        <p:spPr>
          <a:xfrm>
            <a:off x="3911502" y="3597106"/>
            <a:ext cx="5600700" cy="3065319"/>
          </a:xfrm>
          <a:prstGeom prst="triangle">
            <a:avLst>
              <a:gd name="adj" fmla="val 23098"/>
            </a:avLst>
          </a:prstGeom>
          <a:solidFill>
            <a:schemeClr val="accent2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id="{71A3EF36-45F1-4936-9C22-2861A7A395DC}"/>
              </a:ext>
            </a:extLst>
          </p:cNvPr>
          <p:cNvSpPr/>
          <p:nvPr/>
        </p:nvSpPr>
        <p:spPr>
          <a:xfrm rot="6823576">
            <a:off x="4769745" y="3210352"/>
            <a:ext cx="813067" cy="994278"/>
          </a:xfrm>
          <a:prstGeom prst="arc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C5BE765C-746F-4904-9B71-48EF7524C86A}"/>
              </a:ext>
            </a:extLst>
          </p:cNvPr>
          <p:cNvSpPr/>
          <p:nvPr/>
        </p:nvSpPr>
        <p:spPr>
          <a:xfrm rot="1016195">
            <a:off x="3553079" y="6117859"/>
            <a:ext cx="900414" cy="855807"/>
          </a:xfrm>
          <a:prstGeom prst="arc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id="{24B57FD6-D003-4387-80C7-4A2CCC561DA2}"/>
              </a:ext>
            </a:extLst>
          </p:cNvPr>
          <p:cNvSpPr/>
          <p:nvPr/>
        </p:nvSpPr>
        <p:spPr>
          <a:xfrm rot="13820449">
            <a:off x="8735288" y="5992290"/>
            <a:ext cx="567844" cy="809992"/>
          </a:xfrm>
          <a:prstGeom prst="arc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F43D84-6F51-4F35-B4A2-A532CEE86698}"/>
              </a:ext>
            </a:extLst>
          </p:cNvPr>
          <p:cNvSpPr txBox="1"/>
          <p:nvPr/>
        </p:nvSpPr>
        <p:spPr>
          <a:xfrm>
            <a:off x="5010012" y="3158954"/>
            <a:ext cx="748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chemeClr val="accent6">
                    <a:lumMod val="75000"/>
                  </a:schemeClr>
                </a:solidFill>
              </a:rPr>
              <a:t>Α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B4FE11A-11F1-4DC1-AD08-FC79B29A20D1}"/>
              </a:ext>
            </a:extLst>
          </p:cNvPr>
          <p:cNvSpPr txBox="1"/>
          <p:nvPr/>
        </p:nvSpPr>
        <p:spPr>
          <a:xfrm>
            <a:off x="3514404" y="6434616"/>
            <a:ext cx="748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chemeClr val="accent6">
                    <a:lumMod val="75000"/>
                  </a:schemeClr>
                </a:solidFill>
              </a:rPr>
              <a:t>Β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89F7376-E6C7-4ADC-8F9E-1CB03FA57F10}"/>
              </a:ext>
            </a:extLst>
          </p:cNvPr>
          <p:cNvSpPr txBox="1"/>
          <p:nvPr/>
        </p:nvSpPr>
        <p:spPr>
          <a:xfrm>
            <a:off x="9451084" y="6434616"/>
            <a:ext cx="748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C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45175B-4AE1-46EB-B92F-B98C31445090}"/>
              </a:ext>
            </a:extLst>
          </p:cNvPr>
          <p:cNvSpPr/>
          <p:nvPr/>
        </p:nvSpPr>
        <p:spPr>
          <a:xfrm>
            <a:off x="8183363" y="1808156"/>
            <a:ext cx="3537814" cy="63384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C00000"/>
                </a:solidFill>
              </a:rPr>
              <a:t>∠A+∠B+∠C=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180°</a:t>
            </a:r>
            <a:endParaRPr lang="en-US" sz="3600" dirty="0">
              <a:solidFill>
                <a:srgbClr val="C00000"/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2E601FA-18F1-4457-AF76-ED459A47B80C}"/>
              </a:ext>
            </a:extLst>
          </p:cNvPr>
          <p:cNvCxnSpPr>
            <a:cxnSpLocks/>
          </p:cNvCxnSpPr>
          <p:nvPr/>
        </p:nvCxnSpPr>
        <p:spPr>
          <a:xfrm>
            <a:off x="2875175" y="3582936"/>
            <a:ext cx="5194169" cy="19792"/>
          </a:xfrm>
          <a:prstGeom prst="straightConnector1">
            <a:avLst/>
          </a:prstGeom>
          <a:ln w="38100" cap="flat" cmpd="sng" algn="ctr">
            <a:solidFill>
              <a:srgbClr val="7030A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03AF689-345B-4D90-BB69-C3DA64289B09}"/>
              </a:ext>
            </a:extLst>
          </p:cNvPr>
          <p:cNvCxnSpPr>
            <a:cxnSpLocks/>
          </p:cNvCxnSpPr>
          <p:nvPr/>
        </p:nvCxnSpPr>
        <p:spPr>
          <a:xfrm>
            <a:off x="4558620" y="3134483"/>
            <a:ext cx="5080287" cy="3615109"/>
          </a:xfrm>
          <a:prstGeom prst="straightConnector1">
            <a:avLst/>
          </a:prstGeom>
          <a:ln w="38100" cap="flat" cmpd="sng" algn="ctr">
            <a:solidFill>
              <a:srgbClr val="7030A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4C908DA-2942-45EA-8141-53983DA7BFF4}"/>
              </a:ext>
            </a:extLst>
          </p:cNvPr>
          <p:cNvCxnSpPr>
            <a:cxnSpLocks/>
          </p:cNvCxnSpPr>
          <p:nvPr/>
        </p:nvCxnSpPr>
        <p:spPr>
          <a:xfrm flipV="1">
            <a:off x="3845238" y="3134483"/>
            <a:ext cx="1556321" cy="3679320"/>
          </a:xfrm>
          <a:prstGeom prst="straightConnector1">
            <a:avLst/>
          </a:prstGeom>
          <a:ln w="38100" cap="flat" cmpd="sng" algn="ctr">
            <a:solidFill>
              <a:srgbClr val="7030A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7EF7B05-6BC9-4B1E-BB1D-D0C9EF4AADD4}"/>
              </a:ext>
            </a:extLst>
          </p:cNvPr>
          <p:cNvCxnSpPr>
            <a:cxnSpLocks/>
          </p:cNvCxnSpPr>
          <p:nvPr/>
        </p:nvCxnSpPr>
        <p:spPr>
          <a:xfrm>
            <a:off x="2572699" y="6662425"/>
            <a:ext cx="8278305" cy="0"/>
          </a:xfrm>
          <a:prstGeom prst="straightConnector1">
            <a:avLst/>
          </a:prstGeom>
          <a:ln w="38100" cap="flat" cmpd="sng" algn="ctr">
            <a:solidFill>
              <a:srgbClr val="7030A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6" name="Arc 15">
            <a:extLst>
              <a:ext uri="{FF2B5EF4-FFF2-40B4-BE49-F238E27FC236}">
                <a16:creationId xmlns:a16="http://schemas.microsoft.com/office/drawing/2014/main" id="{3FB24CD7-35A9-42B5-B323-22A9A3972900}"/>
              </a:ext>
            </a:extLst>
          </p:cNvPr>
          <p:cNvSpPr/>
          <p:nvPr/>
        </p:nvSpPr>
        <p:spPr>
          <a:xfrm rot="10091061">
            <a:off x="4689667" y="3156272"/>
            <a:ext cx="599568" cy="753245"/>
          </a:xfrm>
          <a:prstGeom prst="arc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100094D9-5610-44C9-9425-F77CF3A2EC52}"/>
              </a:ext>
            </a:extLst>
          </p:cNvPr>
          <p:cNvSpPr/>
          <p:nvPr/>
        </p:nvSpPr>
        <p:spPr>
          <a:xfrm rot="4657252">
            <a:off x="5327361" y="3366388"/>
            <a:ext cx="625647" cy="556463"/>
          </a:xfrm>
          <a:prstGeom prst="arc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11EC6FD-ACFB-454C-8C41-C0106A5B2C5A}"/>
              </a:ext>
            </a:extLst>
          </p:cNvPr>
          <p:cNvSpPr txBox="1"/>
          <p:nvPr/>
        </p:nvSpPr>
        <p:spPr>
          <a:xfrm>
            <a:off x="5888823" y="3601124"/>
            <a:ext cx="748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C3F9902-4945-4B32-81DB-D86BADD58590}"/>
              </a:ext>
            </a:extLst>
          </p:cNvPr>
          <p:cNvSpPr txBox="1"/>
          <p:nvPr/>
        </p:nvSpPr>
        <p:spPr>
          <a:xfrm>
            <a:off x="4398089" y="3656442"/>
            <a:ext cx="748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824004258"/>
      </p:ext>
    </p:extLst>
  </p:cSld>
  <p:clrMapOvr>
    <a:masterClrMapping/>
  </p:clrMapOvr>
  <p:transition spd="slow">
    <p:wip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8E33FF-E0C0-4EFA-A64B-7C2A94A683C5}"/>
              </a:ext>
            </a:extLst>
          </p:cNvPr>
          <p:cNvSpPr/>
          <p:nvPr/>
        </p:nvSpPr>
        <p:spPr>
          <a:xfrm>
            <a:off x="1891462" y="479182"/>
            <a:ext cx="8458838" cy="11010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Sum of interior angles of a polygon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154D2E-B4D5-4755-9946-F630C402AA97}"/>
              </a:ext>
            </a:extLst>
          </p:cNvPr>
          <p:cNvSpPr txBox="1"/>
          <p:nvPr/>
        </p:nvSpPr>
        <p:spPr>
          <a:xfrm>
            <a:off x="718456" y="1749488"/>
            <a:ext cx="108048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It follows that ∠A+∠B+∠C </a:t>
            </a:r>
          </a:p>
          <a:p>
            <a:r>
              <a:rPr lang="en-US" sz="2800" dirty="0">
                <a:solidFill>
                  <a:schemeClr val="bg1"/>
                </a:solidFill>
              </a:rPr>
              <a:t>                                 =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∠A+∠D+∠E =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180°</a:t>
            </a:r>
            <a:r>
              <a:rPr lang="el-G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9FC591B6-7331-4910-8194-6062FCC86F09}"/>
              </a:ext>
            </a:extLst>
          </p:cNvPr>
          <p:cNvSpPr/>
          <p:nvPr/>
        </p:nvSpPr>
        <p:spPr>
          <a:xfrm>
            <a:off x="3911502" y="3597106"/>
            <a:ext cx="5600700" cy="3065319"/>
          </a:xfrm>
          <a:prstGeom prst="triangle">
            <a:avLst>
              <a:gd name="adj" fmla="val 23098"/>
            </a:avLst>
          </a:prstGeom>
          <a:solidFill>
            <a:schemeClr val="accent2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id="{71A3EF36-45F1-4936-9C22-2861A7A395DC}"/>
              </a:ext>
            </a:extLst>
          </p:cNvPr>
          <p:cNvSpPr/>
          <p:nvPr/>
        </p:nvSpPr>
        <p:spPr>
          <a:xfrm rot="6823576">
            <a:off x="4769745" y="3210352"/>
            <a:ext cx="813067" cy="994278"/>
          </a:xfrm>
          <a:prstGeom prst="arc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C5BE765C-746F-4904-9B71-48EF7524C86A}"/>
              </a:ext>
            </a:extLst>
          </p:cNvPr>
          <p:cNvSpPr/>
          <p:nvPr/>
        </p:nvSpPr>
        <p:spPr>
          <a:xfrm rot="1016195">
            <a:off x="3553079" y="6117859"/>
            <a:ext cx="900414" cy="855807"/>
          </a:xfrm>
          <a:prstGeom prst="arc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id="{24B57FD6-D003-4387-80C7-4A2CCC561DA2}"/>
              </a:ext>
            </a:extLst>
          </p:cNvPr>
          <p:cNvSpPr/>
          <p:nvPr/>
        </p:nvSpPr>
        <p:spPr>
          <a:xfrm rot="13820449">
            <a:off x="8735288" y="5992290"/>
            <a:ext cx="567844" cy="809992"/>
          </a:xfrm>
          <a:prstGeom prst="arc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F43D84-6F51-4F35-B4A2-A532CEE86698}"/>
              </a:ext>
            </a:extLst>
          </p:cNvPr>
          <p:cNvSpPr txBox="1"/>
          <p:nvPr/>
        </p:nvSpPr>
        <p:spPr>
          <a:xfrm>
            <a:off x="5010012" y="3158954"/>
            <a:ext cx="748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chemeClr val="accent6">
                    <a:lumMod val="75000"/>
                  </a:schemeClr>
                </a:solidFill>
              </a:rPr>
              <a:t>Α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B4FE11A-11F1-4DC1-AD08-FC79B29A20D1}"/>
              </a:ext>
            </a:extLst>
          </p:cNvPr>
          <p:cNvSpPr txBox="1"/>
          <p:nvPr/>
        </p:nvSpPr>
        <p:spPr>
          <a:xfrm>
            <a:off x="3514404" y="6434616"/>
            <a:ext cx="748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chemeClr val="accent6">
                    <a:lumMod val="75000"/>
                  </a:schemeClr>
                </a:solidFill>
              </a:rPr>
              <a:t>Β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89F7376-E6C7-4ADC-8F9E-1CB03FA57F10}"/>
              </a:ext>
            </a:extLst>
          </p:cNvPr>
          <p:cNvSpPr txBox="1"/>
          <p:nvPr/>
        </p:nvSpPr>
        <p:spPr>
          <a:xfrm>
            <a:off x="9451084" y="6434616"/>
            <a:ext cx="748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C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45175B-4AE1-46EB-B92F-B98C31445090}"/>
              </a:ext>
            </a:extLst>
          </p:cNvPr>
          <p:cNvSpPr/>
          <p:nvPr/>
        </p:nvSpPr>
        <p:spPr>
          <a:xfrm>
            <a:off x="8183363" y="1808156"/>
            <a:ext cx="3537814" cy="63384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C00000"/>
                </a:solidFill>
              </a:rPr>
              <a:t>∠A+∠B+∠C=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180°</a:t>
            </a:r>
            <a:endParaRPr lang="en-US" sz="3600" dirty="0">
              <a:solidFill>
                <a:srgbClr val="C00000"/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2E601FA-18F1-4457-AF76-ED459A47B80C}"/>
              </a:ext>
            </a:extLst>
          </p:cNvPr>
          <p:cNvCxnSpPr>
            <a:cxnSpLocks/>
          </p:cNvCxnSpPr>
          <p:nvPr/>
        </p:nvCxnSpPr>
        <p:spPr>
          <a:xfrm>
            <a:off x="2875175" y="3582936"/>
            <a:ext cx="5194169" cy="19792"/>
          </a:xfrm>
          <a:prstGeom prst="straightConnector1">
            <a:avLst/>
          </a:prstGeom>
          <a:ln w="38100" cap="flat" cmpd="sng" algn="ctr">
            <a:solidFill>
              <a:srgbClr val="7030A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03AF689-345B-4D90-BB69-C3DA64289B09}"/>
              </a:ext>
            </a:extLst>
          </p:cNvPr>
          <p:cNvCxnSpPr>
            <a:cxnSpLocks/>
          </p:cNvCxnSpPr>
          <p:nvPr/>
        </p:nvCxnSpPr>
        <p:spPr>
          <a:xfrm>
            <a:off x="4558620" y="3134483"/>
            <a:ext cx="5080287" cy="3615109"/>
          </a:xfrm>
          <a:prstGeom prst="straightConnector1">
            <a:avLst/>
          </a:prstGeom>
          <a:ln w="38100" cap="flat" cmpd="sng" algn="ctr">
            <a:solidFill>
              <a:srgbClr val="7030A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4C908DA-2942-45EA-8141-53983DA7BFF4}"/>
              </a:ext>
            </a:extLst>
          </p:cNvPr>
          <p:cNvCxnSpPr>
            <a:cxnSpLocks/>
          </p:cNvCxnSpPr>
          <p:nvPr/>
        </p:nvCxnSpPr>
        <p:spPr>
          <a:xfrm flipV="1">
            <a:off x="3845238" y="3134483"/>
            <a:ext cx="1556321" cy="3679320"/>
          </a:xfrm>
          <a:prstGeom prst="straightConnector1">
            <a:avLst/>
          </a:prstGeom>
          <a:ln w="38100" cap="flat" cmpd="sng" algn="ctr">
            <a:solidFill>
              <a:srgbClr val="7030A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7EF7B05-6BC9-4B1E-BB1D-D0C9EF4AADD4}"/>
              </a:ext>
            </a:extLst>
          </p:cNvPr>
          <p:cNvCxnSpPr>
            <a:cxnSpLocks/>
          </p:cNvCxnSpPr>
          <p:nvPr/>
        </p:nvCxnSpPr>
        <p:spPr>
          <a:xfrm>
            <a:off x="2572699" y="6662425"/>
            <a:ext cx="8278305" cy="0"/>
          </a:xfrm>
          <a:prstGeom prst="straightConnector1">
            <a:avLst/>
          </a:prstGeom>
          <a:ln w="38100" cap="flat" cmpd="sng" algn="ctr">
            <a:solidFill>
              <a:srgbClr val="7030A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6" name="Arc 15">
            <a:extLst>
              <a:ext uri="{FF2B5EF4-FFF2-40B4-BE49-F238E27FC236}">
                <a16:creationId xmlns:a16="http://schemas.microsoft.com/office/drawing/2014/main" id="{3FB24CD7-35A9-42B5-B323-22A9A3972900}"/>
              </a:ext>
            </a:extLst>
          </p:cNvPr>
          <p:cNvSpPr/>
          <p:nvPr/>
        </p:nvSpPr>
        <p:spPr>
          <a:xfrm rot="10091061">
            <a:off x="4689667" y="3156272"/>
            <a:ext cx="599568" cy="753245"/>
          </a:xfrm>
          <a:prstGeom prst="arc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100094D9-5610-44C9-9425-F77CF3A2EC52}"/>
              </a:ext>
            </a:extLst>
          </p:cNvPr>
          <p:cNvSpPr/>
          <p:nvPr/>
        </p:nvSpPr>
        <p:spPr>
          <a:xfrm rot="4657252">
            <a:off x="5327361" y="3366388"/>
            <a:ext cx="625647" cy="556463"/>
          </a:xfrm>
          <a:prstGeom prst="arc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11EC6FD-ACFB-454C-8C41-C0106A5B2C5A}"/>
              </a:ext>
            </a:extLst>
          </p:cNvPr>
          <p:cNvSpPr txBox="1"/>
          <p:nvPr/>
        </p:nvSpPr>
        <p:spPr>
          <a:xfrm>
            <a:off x="5888823" y="3601124"/>
            <a:ext cx="748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C3F9902-4945-4B32-81DB-D86BADD58590}"/>
              </a:ext>
            </a:extLst>
          </p:cNvPr>
          <p:cNvSpPr txBox="1"/>
          <p:nvPr/>
        </p:nvSpPr>
        <p:spPr>
          <a:xfrm>
            <a:off x="4398089" y="3656442"/>
            <a:ext cx="748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148945697"/>
      </p:ext>
    </p:extLst>
  </p:cSld>
  <p:clrMapOvr>
    <a:masterClrMapping/>
  </p:clrMapOvr>
  <p:transition spd="slow">
    <p:wip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8E33FF-E0C0-4EFA-A64B-7C2A94A683C5}"/>
              </a:ext>
            </a:extLst>
          </p:cNvPr>
          <p:cNvSpPr/>
          <p:nvPr/>
        </p:nvSpPr>
        <p:spPr>
          <a:xfrm>
            <a:off x="1891462" y="479182"/>
            <a:ext cx="8458838" cy="11010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Sum of interior angles of a polygon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154D2E-B4D5-4755-9946-F630C402AA97}"/>
              </a:ext>
            </a:extLst>
          </p:cNvPr>
          <p:cNvSpPr txBox="1"/>
          <p:nvPr/>
        </p:nvSpPr>
        <p:spPr>
          <a:xfrm>
            <a:off x="718456" y="1749488"/>
            <a:ext cx="108048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Next, we would like to find the sum of the interior angles of a quadrilateral.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067517D-1CB3-4E42-8052-6721C8DA88CB}"/>
              </a:ext>
            </a:extLst>
          </p:cNvPr>
          <p:cNvCxnSpPr>
            <a:cxnSpLocks/>
          </p:cNvCxnSpPr>
          <p:nvPr/>
        </p:nvCxnSpPr>
        <p:spPr>
          <a:xfrm flipV="1">
            <a:off x="6451600" y="3470423"/>
            <a:ext cx="1625600" cy="194056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183DDB0-47A5-404F-AC22-472D67CC63B6}"/>
              </a:ext>
            </a:extLst>
          </p:cNvPr>
          <p:cNvCxnSpPr>
            <a:cxnSpLocks/>
          </p:cNvCxnSpPr>
          <p:nvPr/>
        </p:nvCxnSpPr>
        <p:spPr>
          <a:xfrm flipH="1" flipV="1">
            <a:off x="3810000" y="3927623"/>
            <a:ext cx="2641600" cy="148336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3BA77AE-EEE0-4E31-B9C8-1E19E4B3D38A}"/>
              </a:ext>
            </a:extLst>
          </p:cNvPr>
          <p:cNvCxnSpPr>
            <a:cxnSpLocks/>
          </p:cNvCxnSpPr>
          <p:nvPr/>
        </p:nvCxnSpPr>
        <p:spPr>
          <a:xfrm flipV="1">
            <a:off x="3810000" y="2930377"/>
            <a:ext cx="2067560" cy="99724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9B13A18-27F6-4CC0-BAA2-4B8EBEBDCB45}"/>
              </a:ext>
            </a:extLst>
          </p:cNvPr>
          <p:cNvCxnSpPr>
            <a:cxnSpLocks/>
          </p:cNvCxnSpPr>
          <p:nvPr/>
        </p:nvCxnSpPr>
        <p:spPr>
          <a:xfrm>
            <a:off x="5872480" y="2930377"/>
            <a:ext cx="2204720" cy="56544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4566887"/>
      </p:ext>
    </p:extLst>
  </p:cSld>
  <p:clrMapOvr>
    <a:masterClrMapping/>
  </p:clrMapOvr>
  <p:transition spd="slow">
    <p:wip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8E33FF-E0C0-4EFA-A64B-7C2A94A683C5}"/>
              </a:ext>
            </a:extLst>
          </p:cNvPr>
          <p:cNvSpPr/>
          <p:nvPr/>
        </p:nvSpPr>
        <p:spPr>
          <a:xfrm>
            <a:off x="1891462" y="479182"/>
            <a:ext cx="8458838" cy="11010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Sum of interior angles of a polygon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154D2E-B4D5-4755-9946-F630C402AA97}"/>
              </a:ext>
            </a:extLst>
          </p:cNvPr>
          <p:cNvSpPr txBox="1"/>
          <p:nvPr/>
        </p:nvSpPr>
        <p:spPr>
          <a:xfrm>
            <a:off x="718456" y="1749488"/>
            <a:ext cx="10804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How can we use the result we found for triangles?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067517D-1CB3-4E42-8052-6721C8DA88CB}"/>
              </a:ext>
            </a:extLst>
          </p:cNvPr>
          <p:cNvCxnSpPr>
            <a:cxnSpLocks/>
          </p:cNvCxnSpPr>
          <p:nvPr/>
        </p:nvCxnSpPr>
        <p:spPr>
          <a:xfrm flipV="1">
            <a:off x="6451600" y="3470423"/>
            <a:ext cx="1625600" cy="194056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183DDB0-47A5-404F-AC22-472D67CC63B6}"/>
              </a:ext>
            </a:extLst>
          </p:cNvPr>
          <p:cNvCxnSpPr>
            <a:cxnSpLocks/>
          </p:cNvCxnSpPr>
          <p:nvPr/>
        </p:nvCxnSpPr>
        <p:spPr>
          <a:xfrm flipH="1" flipV="1">
            <a:off x="3810000" y="3927623"/>
            <a:ext cx="2641600" cy="148336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3BA77AE-EEE0-4E31-B9C8-1E19E4B3D38A}"/>
              </a:ext>
            </a:extLst>
          </p:cNvPr>
          <p:cNvCxnSpPr>
            <a:cxnSpLocks/>
          </p:cNvCxnSpPr>
          <p:nvPr/>
        </p:nvCxnSpPr>
        <p:spPr>
          <a:xfrm flipV="1">
            <a:off x="3810000" y="2930377"/>
            <a:ext cx="2067560" cy="99724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9B13A18-27F6-4CC0-BAA2-4B8EBEBDCB45}"/>
              </a:ext>
            </a:extLst>
          </p:cNvPr>
          <p:cNvCxnSpPr>
            <a:cxnSpLocks/>
          </p:cNvCxnSpPr>
          <p:nvPr/>
        </p:nvCxnSpPr>
        <p:spPr>
          <a:xfrm>
            <a:off x="5872480" y="2930377"/>
            <a:ext cx="2204720" cy="56544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7274155"/>
      </p:ext>
    </p:extLst>
  </p:cSld>
  <p:clrMapOvr>
    <a:masterClrMapping/>
  </p:clrMapOvr>
  <p:transition spd="slow">
    <p:wip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8E33FF-E0C0-4EFA-A64B-7C2A94A683C5}"/>
              </a:ext>
            </a:extLst>
          </p:cNvPr>
          <p:cNvSpPr/>
          <p:nvPr/>
        </p:nvSpPr>
        <p:spPr>
          <a:xfrm>
            <a:off x="1891462" y="479182"/>
            <a:ext cx="8458838" cy="11010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Sum of interior angles of a polygon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154D2E-B4D5-4755-9946-F630C402AA97}"/>
              </a:ext>
            </a:extLst>
          </p:cNvPr>
          <p:cNvSpPr txBox="1"/>
          <p:nvPr/>
        </p:nvSpPr>
        <p:spPr>
          <a:xfrm>
            <a:off x="718456" y="1749488"/>
            <a:ext cx="108048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If we connect two non-adjacent vertices, two triangles are formed.</a:t>
            </a:r>
          </a:p>
          <a:p>
            <a:r>
              <a:rPr lang="en-US" sz="2800" dirty="0">
                <a:solidFill>
                  <a:schemeClr val="bg1"/>
                </a:solidFill>
              </a:rPr>
              <a:t>        Therefore, the sum of the interior angles is 2*180=360°.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067517D-1CB3-4E42-8052-6721C8DA88CB}"/>
              </a:ext>
            </a:extLst>
          </p:cNvPr>
          <p:cNvCxnSpPr>
            <a:cxnSpLocks/>
          </p:cNvCxnSpPr>
          <p:nvPr/>
        </p:nvCxnSpPr>
        <p:spPr>
          <a:xfrm flipV="1">
            <a:off x="6451600" y="3470423"/>
            <a:ext cx="1625600" cy="194056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183DDB0-47A5-404F-AC22-472D67CC63B6}"/>
              </a:ext>
            </a:extLst>
          </p:cNvPr>
          <p:cNvCxnSpPr>
            <a:cxnSpLocks/>
          </p:cNvCxnSpPr>
          <p:nvPr/>
        </p:nvCxnSpPr>
        <p:spPr>
          <a:xfrm flipH="1" flipV="1">
            <a:off x="3810000" y="3927623"/>
            <a:ext cx="2641600" cy="148336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3BA77AE-EEE0-4E31-B9C8-1E19E4B3D38A}"/>
              </a:ext>
            </a:extLst>
          </p:cNvPr>
          <p:cNvCxnSpPr>
            <a:cxnSpLocks/>
          </p:cNvCxnSpPr>
          <p:nvPr/>
        </p:nvCxnSpPr>
        <p:spPr>
          <a:xfrm flipV="1">
            <a:off x="3810000" y="2930377"/>
            <a:ext cx="2067560" cy="99724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9B13A18-27F6-4CC0-BAA2-4B8EBEBDCB45}"/>
              </a:ext>
            </a:extLst>
          </p:cNvPr>
          <p:cNvCxnSpPr>
            <a:cxnSpLocks/>
          </p:cNvCxnSpPr>
          <p:nvPr/>
        </p:nvCxnSpPr>
        <p:spPr>
          <a:xfrm>
            <a:off x="5872480" y="2930377"/>
            <a:ext cx="2204720" cy="56544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7F22B81-BDB6-4508-BD87-3DD61A8843F7}"/>
              </a:ext>
            </a:extLst>
          </p:cNvPr>
          <p:cNvCxnSpPr/>
          <p:nvPr/>
        </p:nvCxnSpPr>
        <p:spPr>
          <a:xfrm>
            <a:off x="5872480" y="2930377"/>
            <a:ext cx="579120" cy="2480606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40221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8E33FF-E0C0-4EFA-A64B-7C2A94A683C5}"/>
              </a:ext>
            </a:extLst>
          </p:cNvPr>
          <p:cNvSpPr/>
          <p:nvPr/>
        </p:nvSpPr>
        <p:spPr>
          <a:xfrm>
            <a:off x="1891462" y="479182"/>
            <a:ext cx="8458838" cy="11010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Sum of interior angles of a polygon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154D2E-B4D5-4755-9946-F630C402AA97}"/>
              </a:ext>
            </a:extLst>
          </p:cNvPr>
          <p:cNvSpPr txBox="1"/>
          <p:nvPr/>
        </p:nvSpPr>
        <p:spPr>
          <a:xfrm>
            <a:off x="718456" y="1749488"/>
            <a:ext cx="10804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What about a pentagon?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067517D-1CB3-4E42-8052-6721C8DA88CB}"/>
              </a:ext>
            </a:extLst>
          </p:cNvPr>
          <p:cNvCxnSpPr>
            <a:cxnSpLocks/>
          </p:cNvCxnSpPr>
          <p:nvPr/>
        </p:nvCxnSpPr>
        <p:spPr>
          <a:xfrm flipH="1" flipV="1">
            <a:off x="8077200" y="3470423"/>
            <a:ext cx="10162" cy="1304777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183DDB0-47A5-404F-AC22-472D67CC63B6}"/>
              </a:ext>
            </a:extLst>
          </p:cNvPr>
          <p:cNvCxnSpPr>
            <a:cxnSpLocks/>
          </p:cNvCxnSpPr>
          <p:nvPr/>
        </p:nvCxnSpPr>
        <p:spPr>
          <a:xfrm flipH="1" flipV="1">
            <a:off x="2631440" y="3927623"/>
            <a:ext cx="2651760" cy="2451195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3BA77AE-EEE0-4E31-B9C8-1E19E4B3D38A}"/>
              </a:ext>
            </a:extLst>
          </p:cNvPr>
          <p:cNvCxnSpPr>
            <a:cxnSpLocks/>
          </p:cNvCxnSpPr>
          <p:nvPr/>
        </p:nvCxnSpPr>
        <p:spPr>
          <a:xfrm flipV="1">
            <a:off x="2631440" y="2930377"/>
            <a:ext cx="3246120" cy="99724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9B13A18-27F6-4CC0-BAA2-4B8EBEBDCB45}"/>
              </a:ext>
            </a:extLst>
          </p:cNvPr>
          <p:cNvCxnSpPr>
            <a:cxnSpLocks/>
          </p:cNvCxnSpPr>
          <p:nvPr/>
        </p:nvCxnSpPr>
        <p:spPr>
          <a:xfrm>
            <a:off x="5872480" y="2930377"/>
            <a:ext cx="2204720" cy="56544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29A0B60-4BD1-4C8A-834D-740FD9E840B3}"/>
              </a:ext>
            </a:extLst>
          </p:cNvPr>
          <p:cNvCxnSpPr>
            <a:cxnSpLocks/>
          </p:cNvCxnSpPr>
          <p:nvPr/>
        </p:nvCxnSpPr>
        <p:spPr>
          <a:xfrm flipH="1">
            <a:off x="5283200" y="4775200"/>
            <a:ext cx="2804162" cy="160361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5887898"/>
      </p:ext>
    </p:extLst>
  </p:cSld>
  <p:clrMapOvr>
    <a:masterClrMapping/>
  </p:clrMapOvr>
  <p:transition spd="slow">
    <p:wip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8E33FF-E0C0-4EFA-A64B-7C2A94A683C5}"/>
              </a:ext>
            </a:extLst>
          </p:cNvPr>
          <p:cNvSpPr/>
          <p:nvPr/>
        </p:nvSpPr>
        <p:spPr>
          <a:xfrm>
            <a:off x="1891462" y="479182"/>
            <a:ext cx="8458838" cy="11010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Sum of interior angles of a polygon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154D2E-B4D5-4755-9946-F630C402AA97}"/>
              </a:ext>
            </a:extLst>
          </p:cNvPr>
          <p:cNvSpPr txBox="1"/>
          <p:nvPr/>
        </p:nvSpPr>
        <p:spPr>
          <a:xfrm>
            <a:off x="718456" y="1749488"/>
            <a:ext cx="108048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Similarly as before, we split it into triangles. </a:t>
            </a:r>
          </a:p>
          <a:p>
            <a:r>
              <a:rPr lang="en-US" sz="2800" dirty="0">
                <a:solidFill>
                  <a:schemeClr val="bg1"/>
                </a:solidFill>
              </a:rPr>
              <a:t>        This process is called a </a:t>
            </a:r>
            <a:r>
              <a:rPr lang="en-US" sz="2800" b="1" dirty="0">
                <a:solidFill>
                  <a:schemeClr val="bg1"/>
                </a:solidFill>
              </a:rPr>
              <a:t>triangulation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067517D-1CB3-4E42-8052-6721C8DA88CB}"/>
              </a:ext>
            </a:extLst>
          </p:cNvPr>
          <p:cNvCxnSpPr>
            <a:cxnSpLocks/>
          </p:cNvCxnSpPr>
          <p:nvPr/>
        </p:nvCxnSpPr>
        <p:spPr>
          <a:xfrm flipH="1" flipV="1">
            <a:off x="8077200" y="3470423"/>
            <a:ext cx="10162" cy="1304777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183DDB0-47A5-404F-AC22-472D67CC63B6}"/>
              </a:ext>
            </a:extLst>
          </p:cNvPr>
          <p:cNvCxnSpPr>
            <a:cxnSpLocks/>
          </p:cNvCxnSpPr>
          <p:nvPr/>
        </p:nvCxnSpPr>
        <p:spPr>
          <a:xfrm flipH="1" flipV="1">
            <a:off x="2631440" y="3927623"/>
            <a:ext cx="2651760" cy="2451195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3BA77AE-EEE0-4E31-B9C8-1E19E4B3D38A}"/>
              </a:ext>
            </a:extLst>
          </p:cNvPr>
          <p:cNvCxnSpPr>
            <a:cxnSpLocks/>
          </p:cNvCxnSpPr>
          <p:nvPr/>
        </p:nvCxnSpPr>
        <p:spPr>
          <a:xfrm flipV="1">
            <a:off x="2631440" y="2930377"/>
            <a:ext cx="3246120" cy="99724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9B13A18-27F6-4CC0-BAA2-4B8EBEBDCB45}"/>
              </a:ext>
            </a:extLst>
          </p:cNvPr>
          <p:cNvCxnSpPr>
            <a:cxnSpLocks/>
          </p:cNvCxnSpPr>
          <p:nvPr/>
        </p:nvCxnSpPr>
        <p:spPr>
          <a:xfrm>
            <a:off x="5872480" y="2930377"/>
            <a:ext cx="2204720" cy="56544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29A0B60-4BD1-4C8A-834D-740FD9E840B3}"/>
              </a:ext>
            </a:extLst>
          </p:cNvPr>
          <p:cNvCxnSpPr>
            <a:cxnSpLocks/>
          </p:cNvCxnSpPr>
          <p:nvPr/>
        </p:nvCxnSpPr>
        <p:spPr>
          <a:xfrm flipH="1">
            <a:off x="5283200" y="4775200"/>
            <a:ext cx="2804162" cy="160361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A236166-0AD4-4C5F-8205-AF0649498536}"/>
              </a:ext>
            </a:extLst>
          </p:cNvPr>
          <p:cNvCxnSpPr>
            <a:cxnSpLocks/>
          </p:cNvCxnSpPr>
          <p:nvPr/>
        </p:nvCxnSpPr>
        <p:spPr>
          <a:xfrm flipV="1">
            <a:off x="2621278" y="3495823"/>
            <a:ext cx="5466084" cy="43180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0C24CC9-23B7-4643-8B6D-BB91C5FC08EF}"/>
              </a:ext>
            </a:extLst>
          </p:cNvPr>
          <p:cNvCxnSpPr>
            <a:cxnSpLocks/>
          </p:cNvCxnSpPr>
          <p:nvPr/>
        </p:nvCxnSpPr>
        <p:spPr>
          <a:xfrm>
            <a:off x="2621278" y="3927623"/>
            <a:ext cx="5466084" cy="847577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95953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8E33FF-E0C0-4EFA-A64B-7C2A94A683C5}"/>
              </a:ext>
            </a:extLst>
          </p:cNvPr>
          <p:cNvSpPr/>
          <p:nvPr/>
        </p:nvSpPr>
        <p:spPr>
          <a:xfrm>
            <a:off x="2592355" y="425235"/>
            <a:ext cx="7007289" cy="11010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Warm up!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154D2E-B4D5-4755-9946-F630C402AA97}"/>
              </a:ext>
            </a:extLst>
          </p:cNvPr>
          <p:cNvSpPr txBox="1"/>
          <p:nvPr/>
        </p:nvSpPr>
        <p:spPr>
          <a:xfrm>
            <a:off x="429208" y="1950097"/>
            <a:ext cx="1002885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Which of the following angles is bigger?</a:t>
            </a:r>
          </a:p>
          <a:p>
            <a:r>
              <a:rPr lang="en-US" sz="3600" dirty="0">
                <a:solidFill>
                  <a:schemeClr val="bg1"/>
                </a:solidFill>
              </a:rPr>
              <a:t>       The yellow or the red?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It is irrelevant how much we extend</a:t>
            </a:r>
          </a:p>
          <a:p>
            <a:r>
              <a:rPr lang="en-US" sz="3600" dirty="0">
                <a:solidFill>
                  <a:schemeClr val="bg1"/>
                </a:solidFill>
              </a:rPr>
              <a:t>      the rays of the angle, the angle </a:t>
            </a:r>
          </a:p>
          <a:p>
            <a:r>
              <a:rPr lang="en-US" sz="3600" dirty="0">
                <a:solidFill>
                  <a:schemeClr val="bg1"/>
                </a:solidFill>
              </a:rPr>
              <a:t>      is still the same!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3681C00-5A67-4D3B-BC2B-F0FD801213E5}"/>
              </a:ext>
            </a:extLst>
          </p:cNvPr>
          <p:cNvCxnSpPr>
            <a:cxnSpLocks/>
          </p:cNvCxnSpPr>
          <p:nvPr/>
        </p:nvCxnSpPr>
        <p:spPr>
          <a:xfrm flipV="1">
            <a:off x="7249885" y="2273262"/>
            <a:ext cx="2118050" cy="3775222"/>
          </a:xfrm>
          <a:prstGeom prst="line">
            <a:avLst/>
          </a:prstGeom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6649FBD-0867-464A-88E2-64F0EE75E8BF}"/>
              </a:ext>
            </a:extLst>
          </p:cNvPr>
          <p:cNvCxnSpPr>
            <a:cxnSpLocks/>
          </p:cNvCxnSpPr>
          <p:nvPr/>
        </p:nvCxnSpPr>
        <p:spPr>
          <a:xfrm flipV="1">
            <a:off x="7249885" y="4963886"/>
            <a:ext cx="4002833" cy="1084598"/>
          </a:xfrm>
          <a:prstGeom prst="line">
            <a:avLst/>
          </a:prstGeom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E11C5A47-ACD0-4DEA-9C57-34ABDC545DDD}"/>
                  </a:ext>
                </a:extLst>
              </p14:cNvPr>
              <p14:cNvContentPartPr/>
              <p14:nvPr/>
            </p14:nvContentPartPr>
            <p14:xfrm>
              <a:off x="7212328" y="5978873"/>
              <a:ext cx="95040" cy="11520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E11C5A47-ACD0-4DEA-9C57-34ABDC545DD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193248" y="5960153"/>
                <a:ext cx="132480" cy="153000"/>
              </a:xfrm>
              <a:prstGeom prst="rect">
                <a:avLst/>
              </a:prstGeom>
            </p:spPr>
          </p:pic>
        </mc:Fallback>
      </mc:AlternateContent>
      <p:sp>
        <p:nvSpPr>
          <p:cNvPr id="23" name="Arc 22">
            <a:extLst>
              <a:ext uri="{FF2B5EF4-FFF2-40B4-BE49-F238E27FC236}">
                <a16:creationId xmlns:a16="http://schemas.microsoft.com/office/drawing/2014/main" id="{BA703666-E62B-4E4E-BF7E-C5D8AE3BBE2C}"/>
              </a:ext>
            </a:extLst>
          </p:cNvPr>
          <p:cNvSpPr/>
          <p:nvPr/>
        </p:nvSpPr>
        <p:spPr>
          <a:xfrm rot="602358">
            <a:off x="7180973" y="5403776"/>
            <a:ext cx="809629" cy="719512"/>
          </a:xfrm>
          <a:prstGeom prst="arc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C03CB69-88B7-4EA8-9E9C-8B208E01A203}"/>
              </a:ext>
            </a:extLst>
          </p:cNvPr>
          <p:cNvCxnSpPr>
            <a:cxnSpLocks/>
          </p:cNvCxnSpPr>
          <p:nvPr/>
        </p:nvCxnSpPr>
        <p:spPr>
          <a:xfrm flipV="1">
            <a:off x="7260003" y="3725486"/>
            <a:ext cx="1296956" cy="2288247"/>
          </a:xfrm>
          <a:prstGeom prst="line">
            <a:avLst/>
          </a:prstGeom>
          <a:ln w="57150" cap="flat" cmpd="sng" algn="ctr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F05B2C5-CDCB-4994-9900-B26797690010}"/>
              </a:ext>
            </a:extLst>
          </p:cNvPr>
          <p:cNvCxnSpPr>
            <a:cxnSpLocks/>
          </p:cNvCxnSpPr>
          <p:nvPr/>
        </p:nvCxnSpPr>
        <p:spPr>
          <a:xfrm flipV="1">
            <a:off x="7249885" y="5187820"/>
            <a:ext cx="3208176" cy="860664"/>
          </a:xfrm>
          <a:prstGeom prst="line">
            <a:avLst/>
          </a:prstGeom>
          <a:ln w="57150" cap="flat" cmpd="sng" algn="ctr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8ED5BA53-702F-4AE7-8F1B-56CDDDA7D9C3}"/>
                  </a:ext>
                </a:extLst>
              </p14:cNvPr>
              <p14:cNvContentPartPr/>
              <p14:nvPr/>
            </p14:nvContentPartPr>
            <p14:xfrm>
              <a:off x="7212328" y="5971186"/>
              <a:ext cx="95040" cy="11520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8ED5BA53-702F-4AE7-8F1B-56CDDDA7D9C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203328" y="5962546"/>
                <a:ext cx="112680" cy="132840"/>
              </a:xfrm>
              <a:prstGeom prst="rect">
                <a:avLst/>
              </a:prstGeom>
            </p:spPr>
          </p:pic>
        </mc:Fallback>
      </mc:AlternateContent>
      <p:sp>
        <p:nvSpPr>
          <p:cNvPr id="34" name="Arc 33">
            <a:extLst>
              <a:ext uri="{FF2B5EF4-FFF2-40B4-BE49-F238E27FC236}">
                <a16:creationId xmlns:a16="http://schemas.microsoft.com/office/drawing/2014/main" id="{C89E24BA-5975-4477-A0AB-7CF8954F33F1}"/>
              </a:ext>
            </a:extLst>
          </p:cNvPr>
          <p:cNvSpPr/>
          <p:nvPr/>
        </p:nvSpPr>
        <p:spPr>
          <a:xfrm rot="602358">
            <a:off x="6811223" y="3199738"/>
            <a:ext cx="3502708" cy="3286057"/>
          </a:xfrm>
          <a:prstGeom prst="arc">
            <a:avLst/>
          </a:prstGeom>
          <a:ln w="38100">
            <a:solidFill>
              <a:srgbClr val="CC33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123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8E33FF-E0C0-4EFA-A64B-7C2A94A683C5}"/>
              </a:ext>
            </a:extLst>
          </p:cNvPr>
          <p:cNvSpPr/>
          <p:nvPr/>
        </p:nvSpPr>
        <p:spPr>
          <a:xfrm>
            <a:off x="1891462" y="479182"/>
            <a:ext cx="8458838" cy="11010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Sum of interior angles of a polygon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154D2E-B4D5-4755-9946-F630C402AA97}"/>
              </a:ext>
            </a:extLst>
          </p:cNvPr>
          <p:cNvSpPr txBox="1"/>
          <p:nvPr/>
        </p:nvSpPr>
        <p:spPr>
          <a:xfrm>
            <a:off x="718456" y="1749488"/>
            <a:ext cx="10804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We thus see that the sum of the interior angles in 3*180=540°.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067517D-1CB3-4E42-8052-6721C8DA88CB}"/>
              </a:ext>
            </a:extLst>
          </p:cNvPr>
          <p:cNvCxnSpPr>
            <a:cxnSpLocks/>
          </p:cNvCxnSpPr>
          <p:nvPr/>
        </p:nvCxnSpPr>
        <p:spPr>
          <a:xfrm flipH="1" flipV="1">
            <a:off x="8077200" y="3470423"/>
            <a:ext cx="10162" cy="1304777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183DDB0-47A5-404F-AC22-472D67CC63B6}"/>
              </a:ext>
            </a:extLst>
          </p:cNvPr>
          <p:cNvCxnSpPr>
            <a:cxnSpLocks/>
          </p:cNvCxnSpPr>
          <p:nvPr/>
        </p:nvCxnSpPr>
        <p:spPr>
          <a:xfrm flipH="1" flipV="1">
            <a:off x="2631440" y="3927623"/>
            <a:ext cx="2651760" cy="2451195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3BA77AE-EEE0-4E31-B9C8-1E19E4B3D38A}"/>
              </a:ext>
            </a:extLst>
          </p:cNvPr>
          <p:cNvCxnSpPr>
            <a:cxnSpLocks/>
          </p:cNvCxnSpPr>
          <p:nvPr/>
        </p:nvCxnSpPr>
        <p:spPr>
          <a:xfrm flipV="1">
            <a:off x="2631440" y="2930377"/>
            <a:ext cx="3246120" cy="99724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9B13A18-27F6-4CC0-BAA2-4B8EBEBDCB45}"/>
              </a:ext>
            </a:extLst>
          </p:cNvPr>
          <p:cNvCxnSpPr>
            <a:cxnSpLocks/>
          </p:cNvCxnSpPr>
          <p:nvPr/>
        </p:nvCxnSpPr>
        <p:spPr>
          <a:xfrm>
            <a:off x="5872480" y="2930377"/>
            <a:ext cx="2204720" cy="56544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29A0B60-4BD1-4C8A-834D-740FD9E840B3}"/>
              </a:ext>
            </a:extLst>
          </p:cNvPr>
          <p:cNvCxnSpPr>
            <a:cxnSpLocks/>
          </p:cNvCxnSpPr>
          <p:nvPr/>
        </p:nvCxnSpPr>
        <p:spPr>
          <a:xfrm flipH="1">
            <a:off x="5283200" y="4775200"/>
            <a:ext cx="2804162" cy="160361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A236166-0AD4-4C5F-8205-AF0649498536}"/>
              </a:ext>
            </a:extLst>
          </p:cNvPr>
          <p:cNvCxnSpPr>
            <a:cxnSpLocks/>
          </p:cNvCxnSpPr>
          <p:nvPr/>
        </p:nvCxnSpPr>
        <p:spPr>
          <a:xfrm flipV="1">
            <a:off x="2621278" y="3495823"/>
            <a:ext cx="5466084" cy="43180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0C24CC9-23B7-4643-8B6D-BB91C5FC08EF}"/>
              </a:ext>
            </a:extLst>
          </p:cNvPr>
          <p:cNvCxnSpPr>
            <a:cxnSpLocks/>
          </p:cNvCxnSpPr>
          <p:nvPr/>
        </p:nvCxnSpPr>
        <p:spPr>
          <a:xfrm>
            <a:off x="2621278" y="3927623"/>
            <a:ext cx="5466084" cy="847577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2802167"/>
      </p:ext>
    </p:extLst>
  </p:cSld>
  <p:clrMapOvr>
    <a:masterClrMapping/>
  </p:clrMapOvr>
  <p:transition spd="slow">
    <p:wip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8E33FF-E0C0-4EFA-A64B-7C2A94A683C5}"/>
              </a:ext>
            </a:extLst>
          </p:cNvPr>
          <p:cNvSpPr/>
          <p:nvPr/>
        </p:nvSpPr>
        <p:spPr>
          <a:xfrm>
            <a:off x="1891462" y="479182"/>
            <a:ext cx="8458838" cy="11010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Sum of interior angles of a polygon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154D2E-B4D5-4755-9946-F630C402AA97}"/>
              </a:ext>
            </a:extLst>
          </p:cNvPr>
          <p:cNvSpPr txBox="1"/>
          <p:nvPr/>
        </p:nvSpPr>
        <p:spPr>
          <a:xfrm>
            <a:off x="718456" y="1749488"/>
            <a:ext cx="10804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What would change if we used a different triangulation?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067517D-1CB3-4E42-8052-6721C8DA88CB}"/>
              </a:ext>
            </a:extLst>
          </p:cNvPr>
          <p:cNvCxnSpPr>
            <a:cxnSpLocks/>
          </p:cNvCxnSpPr>
          <p:nvPr/>
        </p:nvCxnSpPr>
        <p:spPr>
          <a:xfrm flipH="1" flipV="1">
            <a:off x="8077200" y="3470423"/>
            <a:ext cx="10162" cy="1304777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183DDB0-47A5-404F-AC22-472D67CC63B6}"/>
              </a:ext>
            </a:extLst>
          </p:cNvPr>
          <p:cNvCxnSpPr>
            <a:cxnSpLocks/>
          </p:cNvCxnSpPr>
          <p:nvPr/>
        </p:nvCxnSpPr>
        <p:spPr>
          <a:xfrm flipH="1" flipV="1">
            <a:off x="2631440" y="3927623"/>
            <a:ext cx="2651760" cy="2451195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3BA77AE-EEE0-4E31-B9C8-1E19E4B3D38A}"/>
              </a:ext>
            </a:extLst>
          </p:cNvPr>
          <p:cNvCxnSpPr>
            <a:cxnSpLocks/>
          </p:cNvCxnSpPr>
          <p:nvPr/>
        </p:nvCxnSpPr>
        <p:spPr>
          <a:xfrm flipV="1">
            <a:off x="2631440" y="2930377"/>
            <a:ext cx="3246120" cy="99724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9B13A18-27F6-4CC0-BAA2-4B8EBEBDCB45}"/>
              </a:ext>
            </a:extLst>
          </p:cNvPr>
          <p:cNvCxnSpPr>
            <a:cxnSpLocks/>
          </p:cNvCxnSpPr>
          <p:nvPr/>
        </p:nvCxnSpPr>
        <p:spPr>
          <a:xfrm>
            <a:off x="5872480" y="2930377"/>
            <a:ext cx="2204720" cy="56544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29A0B60-4BD1-4C8A-834D-740FD9E840B3}"/>
              </a:ext>
            </a:extLst>
          </p:cNvPr>
          <p:cNvCxnSpPr>
            <a:cxnSpLocks/>
          </p:cNvCxnSpPr>
          <p:nvPr/>
        </p:nvCxnSpPr>
        <p:spPr>
          <a:xfrm flipH="1">
            <a:off x="5283200" y="4775200"/>
            <a:ext cx="2804162" cy="160361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A236166-0AD4-4C5F-8205-AF0649498536}"/>
              </a:ext>
            </a:extLst>
          </p:cNvPr>
          <p:cNvCxnSpPr>
            <a:cxnSpLocks/>
          </p:cNvCxnSpPr>
          <p:nvPr/>
        </p:nvCxnSpPr>
        <p:spPr>
          <a:xfrm flipV="1">
            <a:off x="2621278" y="3495823"/>
            <a:ext cx="5466084" cy="43180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0C24CC9-23B7-4643-8B6D-BB91C5FC08EF}"/>
              </a:ext>
            </a:extLst>
          </p:cNvPr>
          <p:cNvCxnSpPr>
            <a:cxnSpLocks/>
          </p:cNvCxnSpPr>
          <p:nvPr/>
        </p:nvCxnSpPr>
        <p:spPr>
          <a:xfrm>
            <a:off x="2621278" y="3927623"/>
            <a:ext cx="5466084" cy="847577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657F76F-9C7F-4490-B0A6-F5800C109618}"/>
              </a:ext>
            </a:extLst>
          </p:cNvPr>
          <p:cNvCxnSpPr>
            <a:cxnSpLocks/>
          </p:cNvCxnSpPr>
          <p:nvPr/>
        </p:nvCxnSpPr>
        <p:spPr>
          <a:xfrm flipV="1">
            <a:off x="5283200" y="2930377"/>
            <a:ext cx="589280" cy="3448441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11BD7A8-886F-4C58-9245-D5A884732602}"/>
              </a:ext>
            </a:extLst>
          </p:cNvPr>
          <p:cNvCxnSpPr>
            <a:cxnSpLocks/>
          </p:cNvCxnSpPr>
          <p:nvPr/>
        </p:nvCxnSpPr>
        <p:spPr>
          <a:xfrm>
            <a:off x="5872480" y="2912396"/>
            <a:ext cx="2214882" cy="1862804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B4C8255-3CF1-4191-B599-310FEF2B6893}"/>
              </a:ext>
            </a:extLst>
          </p:cNvPr>
          <p:cNvCxnSpPr>
            <a:cxnSpLocks/>
          </p:cNvCxnSpPr>
          <p:nvPr/>
        </p:nvCxnSpPr>
        <p:spPr>
          <a:xfrm flipV="1">
            <a:off x="5616353" y="3603256"/>
            <a:ext cx="1105787" cy="798623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1541532"/>
      </p:ext>
    </p:extLst>
  </p:cSld>
  <p:clrMapOvr>
    <a:masterClrMapping/>
  </p:clrMapOvr>
  <p:transition spd="slow">
    <p:wip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8E33FF-E0C0-4EFA-A64B-7C2A94A683C5}"/>
              </a:ext>
            </a:extLst>
          </p:cNvPr>
          <p:cNvSpPr/>
          <p:nvPr/>
        </p:nvSpPr>
        <p:spPr>
          <a:xfrm>
            <a:off x="1891462" y="479182"/>
            <a:ext cx="8458838" cy="11010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Sum of interior angles of a polygon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154D2E-B4D5-4755-9946-F630C402AA97}"/>
              </a:ext>
            </a:extLst>
          </p:cNvPr>
          <p:cNvSpPr txBox="1"/>
          <p:nvPr/>
        </p:nvSpPr>
        <p:spPr>
          <a:xfrm>
            <a:off x="718456" y="1749488"/>
            <a:ext cx="10804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Finally, let’s calculate the sum of the interior angles of this star:</a:t>
            </a:r>
          </a:p>
        </p:txBody>
      </p:sp>
      <p:sp>
        <p:nvSpPr>
          <p:cNvPr id="51" name="Star: 5 Points 50">
            <a:extLst>
              <a:ext uri="{FF2B5EF4-FFF2-40B4-BE49-F238E27FC236}">
                <a16:creationId xmlns:a16="http://schemas.microsoft.com/office/drawing/2014/main" id="{559E660A-E4EF-409E-8712-F64374B0BB5E}"/>
              </a:ext>
            </a:extLst>
          </p:cNvPr>
          <p:cNvSpPr/>
          <p:nvPr/>
        </p:nvSpPr>
        <p:spPr>
          <a:xfrm>
            <a:off x="3839136" y="2360534"/>
            <a:ext cx="4513728" cy="4018284"/>
          </a:xfrm>
          <a:prstGeom prst="star5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46947"/>
      </p:ext>
    </p:extLst>
  </p:cSld>
  <p:clrMapOvr>
    <a:masterClrMapping/>
  </p:clrMapOvr>
  <p:transition spd="slow">
    <p:wip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8E33FF-E0C0-4EFA-A64B-7C2A94A683C5}"/>
              </a:ext>
            </a:extLst>
          </p:cNvPr>
          <p:cNvSpPr/>
          <p:nvPr/>
        </p:nvSpPr>
        <p:spPr>
          <a:xfrm>
            <a:off x="1891462" y="479182"/>
            <a:ext cx="8458838" cy="11010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Sum of interior angles of a polygon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154D2E-B4D5-4755-9946-F630C402AA97}"/>
              </a:ext>
            </a:extLst>
          </p:cNvPr>
          <p:cNvSpPr txBox="1"/>
          <p:nvPr/>
        </p:nvSpPr>
        <p:spPr>
          <a:xfrm>
            <a:off x="718456" y="1749488"/>
            <a:ext cx="1080484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After all the work that we did, what would be a logical argument for the sum of the interior angles of a polygon with </a:t>
            </a:r>
            <a:r>
              <a:rPr lang="en-US" sz="2800" b="1" dirty="0">
                <a:solidFill>
                  <a:schemeClr val="bg1"/>
                </a:solidFill>
              </a:rPr>
              <a:t>n </a:t>
            </a:r>
            <a:r>
              <a:rPr lang="en-US" sz="2800" dirty="0">
                <a:solidFill>
                  <a:schemeClr val="bg1"/>
                </a:solidFill>
              </a:rPr>
              <a:t>sides?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It generally holds that for a polygon with </a:t>
            </a:r>
            <a:r>
              <a:rPr lang="en-US" sz="2800" b="1" dirty="0">
                <a:solidFill>
                  <a:schemeClr val="bg1"/>
                </a:solidFill>
              </a:rPr>
              <a:t>n</a:t>
            </a:r>
            <a:r>
              <a:rPr lang="en-US" sz="2800" dirty="0">
                <a:solidFill>
                  <a:schemeClr val="bg1"/>
                </a:solidFill>
              </a:rPr>
              <a:t> sides, the sum of the interior angles is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504F3EC-5A7D-44C2-856C-70A5195037C9}"/>
              </a:ext>
            </a:extLst>
          </p:cNvPr>
          <p:cNvSpPr/>
          <p:nvPr/>
        </p:nvSpPr>
        <p:spPr>
          <a:xfrm>
            <a:off x="4455459" y="3693459"/>
            <a:ext cx="3074894" cy="1101012"/>
          </a:xfrm>
          <a:prstGeom prst="rect">
            <a:avLst/>
          </a:prstGeom>
          <a:ln w="38100">
            <a:solidFill>
              <a:srgbClr val="00FF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 Nova" panose="020B0504020202020204" pitchFamily="34" charset="0"/>
              </a:rPr>
              <a:t>(n-2)*180</a:t>
            </a:r>
          </a:p>
        </p:txBody>
      </p:sp>
    </p:spTree>
    <p:extLst>
      <p:ext uri="{BB962C8B-B14F-4D97-AF65-F5344CB8AC3E}">
        <p14:creationId xmlns:p14="http://schemas.microsoft.com/office/powerpoint/2010/main" val="21510066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8E33FF-E0C0-4EFA-A64B-7C2A94A683C5}"/>
              </a:ext>
            </a:extLst>
          </p:cNvPr>
          <p:cNvSpPr/>
          <p:nvPr/>
        </p:nvSpPr>
        <p:spPr>
          <a:xfrm>
            <a:off x="1891462" y="479182"/>
            <a:ext cx="8458838" cy="11010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Problem Set:</a:t>
            </a:r>
          </a:p>
        </p:txBody>
      </p:sp>
      <p:pic>
        <p:nvPicPr>
          <p:cNvPr id="5" name="Picture 4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CED4522D-C0BA-4CC2-9C41-9E8AA0D4EC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118" y="1830075"/>
            <a:ext cx="9845532" cy="418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142827"/>
      </p:ext>
    </p:extLst>
  </p:cSld>
  <p:clrMapOvr>
    <a:masterClrMapping/>
  </p:clrMapOvr>
  <p:transition spd="med">
    <p:pull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8E33FF-E0C0-4EFA-A64B-7C2A94A683C5}"/>
              </a:ext>
            </a:extLst>
          </p:cNvPr>
          <p:cNvSpPr/>
          <p:nvPr/>
        </p:nvSpPr>
        <p:spPr>
          <a:xfrm>
            <a:off x="1891462" y="479182"/>
            <a:ext cx="8458838" cy="11010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Problem Set:</a:t>
            </a:r>
          </a:p>
        </p:txBody>
      </p:sp>
      <p:pic>
        <p:nvPicPr>
          <p:cNvPr id="5" name="Picture 4" descr="Shape, line chart, polygon&#10;&#10;Description automatically generated">
            <a:extLst>
              <a:ext uri="{FF2B5EF4-FFF2-40B4-BE49-F238E27FC236}">
                <a16:creationId xmlns:a16="http://schemas.microsoft.com/office/drawing/2014/main" id="{1FA082EE-CCB9-4ABE-8A55-E0077374CD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461" y="1778301"/>
            <a:ext cx="6889077" cy="4419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324475"/>
      </p:ext>
    </p:extLst>
  </p:cSld>
  <p:clrMapOvr>
    <a:masterClrMapping/>
  </p:clrMapOvr>
  <p:transition spd="slow">
    <p:wip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8E33FF-E0C0-4EFA-A64B-7C2A94A683C5}"/>
              </a:ext>
            </a:extLst>
          </p:cNvPr>
          <p:cNvSpPr/>
          <p:nvPr/>
        </p:nvSpPr>
        <p:spPr>
          <a:xfrm>
            <a:off x="1891462" y="479182"/>
            <a:ext cx="8458838" cy="11010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Problem Set:</a:t>
            </a:r>
          </a:p>
        </p:txBody>
      </p:sp>
      <p:pic>
        <p:nvPicPr>
          <p:cNvPr id="4" name="Picture 3" descr="Shape, polygon&#10;&#10;Description automatically generated">
            <a:extLst>
              <a:ext uri="{FF2B5EF4-FFF2-40B4-BE49-F238E27FC236}">
                <a16:creationId xmlns:a16="http://schemas.microsoft.com/office/drawing/2014/main" id="{6E785AB0-94A0-48ED-9A91-6E1D0D9C2A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927" y="1867157"/>
            <a:ext cx="6309907" cy="431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187052"/>
      </p:ext>
    </p:extLst>
  </p:cSld>
  <p:clrMapOvr>
    <a:masterClrMapping/>
  </p:clrMapOvr>
  <p:transition spd="slow">
    <p:randomBar dir="vert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8E33FF-E0C0-4EFA-A64B-7C2A94A683C5}"/>
              </a:ext>
            </a:extLst>
          </p:cNvPr>
          <p:cNvSpPr/>
          <p:nvPr/>
        </p:nvSpPr>
        <p:spPr>
          <a:xfrm>
            <a:off x="1891462" y="479182"/>
            <a:ext cx="8458838" cy="11010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Problem Set:</a:t>
            </a:r>
          </a:p>
        </p:txBody>
      </p:sp>
      <p:pic>
        <p:nvPicPr>
          <p:cNvPr id="5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00EB5FAE-7DCF-4A48-822F-1F1E8DD832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029" y="1883656"/>
            <a:ext cx="6469941" cy="429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871499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8E33FF-E0C0-4EFA-A64B-7C2A94A683C5}"/>
              </a:ext>
            </a:extLst>
          </p:cNvPr>
          <p:cNvSpPr/>
          <p:nvPr/>
        </p:nvSpPr>
        <p:spPr>
          <a:xfrm>
            <a:off x="2108717" y="425235"/>
            <a:ext cx="7977675" cy="11010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Acute/Obtuse/Right angles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154D2E-B4D5-4755-9946-F630C402AA97}"/>
              </a:ext>
            </a:extLst>
          </p:cNvPr>
          <p:cNvSpPr txBox="1"/>
          <p:nvPr/>
        </p:nvSpPr>
        <p:spPr>
          <a:xfrm>
            <a:off x="1081573" y="5178489"/>
            <a:ext cx="100288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A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en-US" sz="3600" dirty="0">
                <a:solidFill>
                  <a:schemeClr val="bg1"/>
                </a:solidFill>
              </a:rPr>
              <a:t>-degree angle is called a </a:t>
            </a:r>
            <a:r>
              <a:rPr lang="en-US" sz="3600" dirty="0">
                <a:solidFill>
                  <a:schemeClr val="accent4">
                    <a:lumMod val="75000"/>
                  </a:schemeClr>
                </a:solidFill>
              </a:rPr>
              <a:t>right</a:t>
            </a:r>
            <a:r>
              <a:rPr lang="en-US" sz="3600" dirty="0">
                <a:solidFill>
                  <a:schemeClr val="bg1"/>
                </a:solidFill>
              </a:rPr>
              <a:t> angle. It is usually denoted by a small box instead of an arc. </a:t>
            </a:r>
          </a:p>
        </p:txBody>
      </p:sp>
      <p:pic>
        <p:nvPicPr>
          <p:cNvPr id="4" name="Picture 3" descr="Chart, diagram&#10;&#10;Description automatically generated">
            <a:extLst>
              <a:ext uri="{FF2B5EF4-FFF2-40B4-BE49-F238E27FC236}">
                <a16:creationId xmlns:a16="http://schemas.microsoft.com/office/drawing/2014/main" id="{7D1B573A-34CD-4AEC-BBDD-3ABBC9BBA8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66" y="1742343"/>
            <a:ext cx="7365867" cy="29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5878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8E33FF-E0C0-4EFA-A64B-7C2A94A683C5}"/>
              </a:ext>
            </a:extLst>
          </p:cNvPr>
          <p:cNvSpPr/>
          <p:nvPr/>
        </p:nvSpPr>
        <p:spPr>
          <a:xfrm>
            <a:off x="2108717" y="425235"/>
            <a:ext cx="7977675" cy="11010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Acute/Obtuse/Right angles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154D2E-B4D5-4755-9946-F630C402AA97}"/>
              </a:ext>
            </a:extLst>
          </p:cNvPr>
          <p:cNvSpPr txBox="1"/>
          <p:nvPr/>
        </p:nvSpPr>
        <p:spPr>
          <a:xfrm>
            <a:off x="718457" y="5178489"/>
            <a:ext cx="108048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An angle smaller than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en-US" sz="3600" dirty="0">
                <a:solidFill>
                  <a:schemeClr val="bg1"/>
                </a:solidFill>
                <a:cs typeface="Times New Roman" panose="02020603050405020304" pitchFamily="18" charset="0"/>
              </a:rPr>
              <a:t> degrees is called 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acute</a:t>
            </a:r>
            <a:r>
              <a:rPr lang="en-US" sz="3600" dirty="0">
                <a:solidFill>
                  <a:schemeClr val="bg1"/>
                </a:solidFill>
                <a:cs typeface="Times New Roman" panose="02020603050405020304" pitchFamily="18" charset="0"/>
              </a:rPr>
              <a:t>, and an angle larger than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en-US" sz="3600" dirty="0">
                <a:solidFill>
                  <a:schemeClr val="bg1"/>
                </a:solidFill>
                <a:cs typeface="Times New Roman" panose="02020603050405020304" pitchFamily="18" charset="0"/>
              </a:rPr>
              <a:t> degrees is called 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obtuse</a:t>
            </a:r>
            <a:r>
              <a:rPr lang="en-US" sz="3600" dirty="0">
                <a:solidFill>
                  <a:schemeClr val="bg1"/>
                </a:solidFill>
                <a:cs typeface="Times New Roman" panose="02020603050405020304" pitchFamily="18" charset="0"/>
              </a:rPr>
              <a:t>.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4" name="Picture 3" descr="Chart, diagram&#10;&#10;Description automatically generated">
            <a:extLst>
              <a:ext uri="{FF2B5EF4-FFF2-40B4-BE49-F238E27FC236}">
                <a16:creationId xmlns:a16="http://schemas.microsoft.com/office/drawing/2014/main" id="{7D1B573A-34CD-4AEC-BBDD-3ABBC9BBA8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66" y="1742343"/>
            <a:ext cx="7365867" cy="29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868850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8E33FF-E0C0-4EFA-A64B-7C2A94A683C5}"/>
              </a:ext>
            </a:extLst>
          </p:cNvPr>
          <p:cNvSpPr/>
          <p:nvPr/>
        </p:nvSpPr>
        <p:spPr>
          <a:xfrm>
            <a:off x="1891462" y="479182"/>
            <a:ext cx="8458838" cy="11010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Complementary and Supplementary angles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154D2E-B4D5-4755-9946-F630C402AA97}"/>
              </a:ext>
            </a:extLst>
          </p:cNvPr>
          <p:cNvSpPr txBox="1"/>
          <p:nvPr/>
        </p:nvSpPr>
        <p:spPr>
          <a:xfrm>
            <a:off x="718457" y="5178489"/>
            <a:ext cx="108048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cs typeface="Times New Roman" panose="02020603050405020304" pitchFamily="18" charset="0"/>
              </a:rPr>
              <a:t>Two angles are called </a:t>
            </a:r>
            <a:r>
              <a:rPr lang="en-US" sz="3600" dirty="0">
                <a:solidFill>
                  <a:srgbClr val="0070C0"/>
                </a:solidFill>
                <a:cs typeface="Times New Roman" panose="02020603050405020304" pitchFamily="18" charset="0"/>
              </a:rPr>
              <a:t>complementary</a:t>
            </a:r>
            <a:r>
              <a:rPr lang="en-US" sz="3600" dirty="0">
                <a:solidFill>
                  <a:schemeClr val="bg1"/>
                </a:solidFill>
                <a:cs typeface="Times New Roman" panose="02020603050405020304" pitchFamily="18" charset="0"/>
              </a:rPr>
              <a:t> if they add up to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en-US" sz="3600" dirty="0">
                <a:solidFill>
                  <a:schemeClr val="bg1"/>
                </a:solidFill>
                <a:cs typeface="Times New Roman" panose="02020603050405020304" pitchFamily="18" charset="0"/>
              </a:rPr>
              <a:t>°, and </a:t>
            </a:r>
            <a:r>
              <a:rPr lang="en-US" sz="3600" dirty="0">
                <a:solidFill>
                  <a:srgbClr val="0070C0"/>
                </a:solidFill>
                <a:cs typeface="Times New Roman" panose="02020603050405020304" pitchFamily="18" charset="0"/>
              </a:rPr>
              <a:t>supplementary</a:t>
            </a:r>
            <a:r>
              <a:rPr lang="en-US" sz="3600" dirty="0">
                <a:solidFill>
                  <a:schemeClr val="bg1"/>
                </a:solidFill>
                <a:cs typeface="Times New Roman" panose="02020603050405020304" pitchFamily="18" charset="0"/>
              </a:rPr>
              <a:t> if they add up to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180°.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75669876-0F3C-4BFC-9EF4-3577EDCBEE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356" y="1806015"/>
            <a:ext cx="6345287" cy="2934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0390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8E33FF-E0C0-4EFA-A64B-7C2A94A683C5}"/>
              </a:ext>
            </a:extLst>
          </p:cNvPr>
          <p:cNvSpPr/>
          <p:nvPr/>
        </p:nvSpPr>
        <p:spPr>
          <a:xfrm>
            <a:off x="1891462" y="479182"/>
            <a:ext cx="8458838" cy="11010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Complementary and Supplementary angles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154D2E-B4D5-4755-9946-F630C402AA97}"/>
              </a:ext>
            </a:extLst>
          </p:cNvPr>
          <p:cNvSpPr txBox="1"/>
          <p:nvPr/>
        </p:nvSpPr>
        <p:spPr>
          <a:xfrm>
            <a:off x="718457" y="5178489"/>
            <a:ext cx="108048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Note that two angles can be supplementary/complementary, without even having the same vertex</a:t>
            </a:r>
            <a:r>
              <a:rPr lang="en-US" sz="2800" dirty="0">
                <a:solidFill>
                  <a:schemeClr val="bg1"/>
                </a:solidFill>
                <a:cs typeface="Times New Roman" panose="02020603050405020304" pitchFamily="18" charset="0"/>
              </a:rPr>
              <a:t>!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09BF494-D8C7-4963-B4FD-965BE6046EED}"/>
              </a:ext>
            </a:extLst>
          </p:cNvPr>
          <p:cNvCxnSpPr>
            <a:cxnSpLocks/>
          </p:cNvCxnSpPr>
          <p:nvPr/>
        </p:nvCxnSpPr>
        <p:spPr>
          <a:xfrm flipV="1">
            <a:off x="1891462" y="2165285"/>
            <a:ext cx="1296956" cy="2288247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759FC32-0F29-4D5A-9BA7-1EF5033A0B09}"/>
              </a:ext>
            </a:extLst>
          </p:cNvPr>
          <p:cNvCxnSpPr>
            <a:cxnSpLocks/>
          </p:cNvCxnSpPr>
          <p:nvPr/>
        </p:nvCxnSpPr>
        <p:spPr>
          <a:xfrm flipV="1">
            <a:off x="1891462" y="3686175"/>
            <a:ext cx="3097764" cy="767357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7792DACF-7006-4BEC-96C5-6CF2965C77DC}"/>
                  </a:ext>
                </a:extLst>
              </p14:cNvPr>
              <p14:cNvContentPartPr/>
              <p14:nvPr/>
            </p14:nvContentPartPr>
            <p14:xfrm>
              <a:off x="1853905" y="4383921"/>
              <a:ext cx="95040" cy="11520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7792DACF-7006-4BEC-96C5-6CF2965C77D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44905" y="4375281"/>
                <a:ext cx="112680" cy="13284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Arc 8">
            <a:extLst>
              <a:ext uri="{FF2B5EF4-FFF2-40B4-BE49-F238E27FC236}">
                <a16:creationId xmlns:a16="http://schemas.microsoft.com/office/drawing/2014/main" id="{11BE66CF-C9E8-4F51-A66E-F2730DEA7C73}"/>
              </a:ext>
            </a:extLst>
          </p:cNvPr>
          <p:cNvSpPr/>
          <p:nvPr/>
        </p:nvSpPr>
        <p:spPr>
          <a:xfrm rot="602358">
            <a:off x="1822550" y="3808824"/>
            <a:ext cx="809629" cy="719512"/>
          </a:xfrm>
          <a:prstGeom prst="arc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B39E41F-63DB-4203-9394-BBBDAB8201BE}"/>
              </a:ext>
            </a:extLst>
          </p:cNvPr>
          <p:cNvSpPr txBox="1"/>
          <p:nvPr/>
        </p:nvSpPr>
        <p:spPr>
          <a:xfrm>
            <a:off x="2662560" y="3512930"/>
            <a:ext cx="617857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30°</a:t>
            </a:r>
            <a:endParaRPr lang="en-US" sz="2400" dirty="0">
              <a:solidFill>
                <a:srgbClr val="FFFF00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4138A3F-00E0-427B-82A5-B1995354593D}"/>
              </a:ext>
            </a:extLst>
          </p:cNvPr>
          <p:cNvCxnSpPr>
            <a:cxnSpLocks/>
          </p:cNvCxnSpPr>
          <p:nvPr/>
        </p:nvCxnSpPr>
        <p:spPr>
          <a:xfrm flipH="1" flipV="1">
            <a:off x="6681355" y="2305151"/>
            <a:ext cx="1784711" cy="1822800"/>
          </a:xfrm>
          <a:prstGeom prst="line">
            <a:avLst/>
          </a:prstGeom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5534167-1A25-450A-BF23-AE75F913FB94}"/>
              </a:ext>
            </a:extLst>
          </p:cNvPr>
          <p:cNvCxnSpPr>
            <a:cxnSpLocks/>
          </p:cNvCxnSpPr>
          <p:nvPr/>
        </p:nvCxnSpPr>
        <p:spPr>
          <a:xfrm flipV="1">
            <a:off x="8466066" y="3360594"/>
            <a:ext cx="3097764" cy="767357"/>
          </a:xfrm>
          <a:prstGeom prst="line">
            <a:avLst/>
          </a:prstGeom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05605D26-5A72-4B05-A71A-74ABA23D00B8}"/>
                  </a:ext>
                </a:extLst>
              </p14:cNvPr>
              <p14:cNvContentPartPr/>
              <p14:nvPr/>
            </p14:nvContentPartPr>
            <p14:xfrm>
              <a:off x="8428509" y="4058340"/>
              <a:ext cx="95040" cy="11520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05605D26-5A72-4B05-A71A-74ABA23D00B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419509" y="4049700"/>
                <a:ext cx="112680" cy="132840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Arc 14">
            <a:extLst>
              <a:ext uri="{FF2B5EF4-FFF2-40B4-BE49-F238E27FC236}">
                <a16:creationId xmlns:a16="http://schemas.microsoft.com/office/drawing/2014/main" id="{A6588FBF-13E2-4F27-BA96-253A01A0F0C9}"/>
              </a:ext>
            </a:extLst>
          </p:cNvPr>
          <p:cNvSpPr/>
          <p:nvPr/>
        </p:nvSpPr>
        <p:spPr>
          <a:xfrm rot="19874796">
            <a:off x="7917161" y="3744269"/>
            <a:ext cx="1060255" cy="1002894"/>
          </a:xfrm>
          <a:prstGeom prst="arc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A12550B-09BD-4A4C-9FB3-2FC53E3CF051}"/>
              </a:ext>
            </a:extLst>
          </p:cNvPr>
          <p:cNvSpPr txBox="1"/>
          <p:nvPr/>
        </p:nvSpPr>
        <p:spPr>
          <a:xfrm>
            <a:off x="8261131" y="3198167"/>
            <a:ext cx="892136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150°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946992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8E33FF-E0C0-4EFA-A64B-7C2A94A683C5}"/>
              </a:ext>
            </a:extLst>
          </p:cNvPr>
          <p:cNvSpPr/>
          <p:nvPr/>
        </p:nvSpPr>
        <p:spPr>
          <a:xfrm>
            <a:off x="1891462" y="479182"/>
            <a:ext cx="8458838" cy="11010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Complementary and Supplementary angles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154D2E-B4D5-4755-9946-F630C402AA97}"/>
              </a:ext>
            </a:extLst>
          </p:cNvPr>
          <p:cNvSpPr txBox="1"/>
          <p:nvPr/>
        </p:nvSpPr>
        <p:spPr>
          <a:xfrm>
            <a:off x="718457" y="5178489"/>
            <a:ext cx="108048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Note that two angles can be supplementary/complementary, without even having the same vertex</a:t>
            </a:r>
            <a:r>
              <a:rPr lang="en-US" sz="2800" dirty="0">
                <a:solidFill>
                  <a:schemeClr val="bg1"/>
                </a:solidFill>
                <a:cs typeface="Times New Roman" panose="02020603050405020304" pitchFamily="18" charset="0"/>
              </a:rPr>
              <a:t>!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09BF494-D8C7-4963-B4FD-965BE6046EED}"/>
              </a:ext>
            </a:extLst>
          </p:cNvPr>
          <p:cNvCxnSpPr>
            <a:cxnSpLocks/>
          </p:cNvCxnSpPr>
          <p:nvPr/>
        </p:nvCxnSpPr>
        <p:spPr>
          <a:xfrm flipV="1">
            <a:off x="5635734" y="3248460"/>
            <a:ext cx="2414979" cy="1519358"/>
          </a:xfrm>
          <a:prstGeom prst="line">
            <a:avLst/>
          </a:prstGeom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759FC32-0F29-4D5A-9BA7-1EF5033A0B09}"/>
              </a:ext>
            </a:extLst>
          </p:cNvPr>
          <p:cNvCxnSpPr>
            <a:cxnSpLocks/>
          </p:cNvCxnSpPr>
          <p:nvPr/>
        </p:nvCxnSpPr>
        <p:spPr>
          <a:xfrm>
            <a:off x="5635734" y="4767818"/>
            <a:ext cx="3290058" cy="0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7792DACF-7006-4BEC-96C5-6CF2965C77DC}"/>
                  </a:ext>
                </a:extLst>
              </p14:cNvPr>
              <p14:cNvContentPartPr/>
              <p14:nvPr/>
            </p14:nvContentPartPr>
            <p14:xfrm>
              <a:off x="5598177" y="4698207"/>
              <a:ext cx="95040" cy="11520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7792DACF-7006-4BEC-96C5-6CF2965C77D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89177" y="4689207"/>
                <a:ext cx="112680" cy="13284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Arc 8">
            <a:extLst>
              <a:ext uri="{FF2B5EF4-FFF2-40B4-BE49-F238E27FC236}">
                <a16:creationId xmlns:a16="http://schemas.microsoft.com/office/drawing/2014/main" id="{11BE66CF-C9E8-4F51-A66E-F2730DEA7C73}"/>
              </a:ext>
            </a:extLst>
          </p:cNvPr>
          <p:cNvSpPr/>
          <p:nvPr/>
        </p:nvSpPr>
        <p:spPr>
          <a:xfrm rot="17630626">
            <a:off x="5251524" y="4414749"/>
            <a:ext cx="928517" cy="1069044"/>
          </a:xfrm>
          <a:prstGeom prst="arc">
            <a:avLst>
              <a:gd name="adj1" fmla="val 16200000"/>
              <a:gd name="adj2" fmla="val 48901"/>
            </a:avLst>
          </a:prstGeom>
          <a:ln w="38100">
            <a:solidFill>
              <a:srgbClr val="FFFF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B39E41F-63DB-4203-9394-BBBDAB8201BE}"/>
              </a:ext>
            </a:extLst>
          </p:cNvPr>
          <p:cNvSpPr txBox="1"/>
          <p:nvPr/>
        </p:nvSpPr>
        <p:spPr>
          <a:xfrm>
            <a:off x="6786709" y="4152027"/>
            <a:ext cx="617857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30°</a:t>
            </a:r>
            <a:endParaRPr lang="en-US" sz="2400" dirty="0">
              <a:solidFill>
                <a:srgbClr val="FFFF00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4138A3F-00E0-427B-82A5-B1995354593D}"/>
              </a:ext>
            </a:extLst>
          </p:cNvPr>
          <p:cNvCxnSpPr>
            <a:cxnSpLocks/>
          </p:cNvCxnSpPr>
          <p:nvPr/>
        </p:nvCxnSpPr>
        <p:spPr>
          <a:xfrm flipH="1">
            <a:off x="3013365" y="4767818"/>
            <a:ext cx="2584812" cy="0"/>
          </a:xfrm>
          <a:prstGeom prst="line">
            <a:avLst/>
          </a:prstGeom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5534167-1A25-450A-BF23-AE75F913FB94}"/>
              </a:ext>
            </a:extLst>
          </p:cNvPr>
          <p:cNvCxnSpPr>
            <a:cxnSpLocks/>
          </p:cNvCxnSpPr>
          <p:nvPr/>
        </p:nvCxnSpPr>
        <p:spPr>
          <a:xfrm flipV="1">
            <a:off x="5598177" y="3321196"/>
            <a:ext cx="2377064" cy="1446622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05605D26-5A72-4B05-A71A-74ABA23D00B8}"/>
                  </a:ext>
                </a:extLst>
              </p14:cNvPr>
              <p14:cNvContentPartPr/>
              <p14:nvPr/>
            </p14:nvContentPartPr>
            <p14:xfrm>
              <a:off x="5560620" y="4698207"/>
              <a:ext cx="95040" cy="11520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05605D26-5A72-4B05-A71A-74ABA23D00B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51620" y="4689207"/>
                <a:ext cx="112680" cy="132840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Arc 14">
            <a:extLst>
              <a:ext uri="{FF2B5EF4-FFF2-40B4-BE49-F238E27FC236}">
                <a16:creationId xmlns:a16="http://schemas.microsoft.com/office/drawing/2014/main" id="{A6588FBF-13E2-4F27-BA96-253A01A0F0C9}"/>
              </a:ext>
            </a:extLst>
          </p:cNvPr>
          <p:cNvSpPr/>
          <p:nvPr/>
        </p:nvSpPr>
        <p:spPr>
          <a:xfrm rot="266667">
            <a:off x="5935867" y="4431758"/>
            <a:ext cx="545570" cy="578144"/>
          </a:xfrm>
          <a:prstGeom prst="arc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A12550B-09BD-4A4C-9FB3-2FC53E3CF051}"/>
              </a:ext>
            </a:extLst>
          </p:cNvPr>
          <p:cNvSpPr txBox="1"/>
          <p:nvPr/>
        </p:nvSpPr>
        <p:spPr>
          <a:xfrm>
            <a:off x="4350537" y="3949823"/>
            <a:ext cx="820235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150°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5764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8E33FF-E0C0-4EFA-A64B-7C2A94A683C5}"/>
              </a:ext>
            </a:extLst>
          </p:cNvPr>
          <p:cNvSpPr/>
          <p:nvPr/>
        </p:nvSpPr>
        <p:spPr>
          <a:xfrm>
            <a:off x="1891462" y="479182"/>
            <a:ext cx="8458838" cy="11010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Complementary and Supplementary angles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154D2E-B4D5-4755-9946-F630C402AA97}"/>
              </a:ext>
            </a:extLst>
          </p:cNvPr>
          <p:cNvSpPr txBox="1"/>
          <p:nvPr/>
        </p:nvSpPr>
        <p:spPr>
          <a:xfrm>
            <a:off x="718456" y="1749488"/>
            <a:ext cx="108048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u="sng" dirty="0">
                <a:solidFill>
                  <a:schemeClr val="bg1"/>
                </a:solidFill>
              </a:rPr>
              <a:t>Exercise 1</a:t>
            </a:r>
            <a:endParaRPr lang="en-US" sz="28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(a) What is the complementary angle of 30°?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(b) What is the complementary angle of 17°?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(c) What is the supplementary angle of 25°?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(d) What is the supplementary angle of 111°?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(e) What is the supplementary angle of 90°?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(f) If 𝑥 is supplementary to 42°and 𝑦 is complementary to 42°what is 𝑥 + 𝑦?</a:t>
            </a:r>
          </a:p>
        </p:txBody>
      </p:sp>
    </p:spTree>
    <p:extLst>
      <p:ext uri="{BB962C8B-B14F-4D97-AF65-F5344CB8AC3E}">
        <p14:creationId xmlns:p14="http://schemas.microsoft.com/office/powerpoint/2010/main" val="42344110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1095</Words>
  <Application>Microsoft Office PowerPoint</Application>
  <PresentationFormat>Widescreen</PresentationFormat>
  <Paragraphs>183</Paragraphs>
  <Slides>37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8" baseType="lpstr">
      <vt:lpstr>Abadi</vt:lpstr>
      <vt:lpstr>Arial</vt:lpstr>
      <vt:lpstr>Arial Nova</vt:lpstr>
      <vt:lpstr>Bookman Old Style</vt:lpstr>
      <vt:lpstr>Calibri</vt:lpstr>
      <vt:lpstr>Century Gothic</vt:lpstr>
      <vt:lpstr>Corbel</vt:lpstr>
      <vt:lpstr>Engravers MT</vt:lpstr>
      <vt:lpstr>Times New Roman</vt:lpstr>
      <vt:lpstr>Wingdings 2</vt:lpstr>
      <vt:lpstr>Frame</vt:lpstr>
      <vt:lpstr>All about angles! Athanasios Dimitriadis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Nasos</dc:creator>
  <cp:lastModifiedBy>Seongchun</cp:lastModifiedBy>
  <cp:revision>213</cp:revision>
  <dcterms:created xsi:type="dcterms:W3CDTF">2021-06-14T17:33:12Z</dcterms:created>
  <dcterms:modified xsi:type="dcterms:W3CDTF">2022-03-26T19:12:04Z</dcterms:modified>
</cp:coreProperties>
</file>